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81" r:id="rId3"/>
    <p:sldId id="282" r:id="rId4"/>
    <p:sldId id="283" r:id="rId5"/>
    <p:sldId id="284" r:id="rId6"/>
    <p:sldId id="286" r:id="rId7"/>
    <p:sldId id="261" r:id="rId8"/>
    <p:sldId id="262" r:id="rId9"/>
    <p:sldId id="263" r:id="rId10"/>
    <p:sldId id="264" r:id="rId11"/>
    <p:sldId id="265" r:id="rId12"/>
    <p:sldId id="287" r:id="rId13"/>
    <p:sldId id="288" r:id="rId14"/>
    <p:sldId id="289" r:id="rId15"/>
    <p:sldId id="290" r:id="rId16"/>
    <p:sldId id="268" r:id="rId17"/>
    <p:sldId id="269" r:id="rId18"/>
    <p:sldId id="271" r:id="rId19"/>
    <p:sldId id="272" r:id="rId20"/>
    <p:sldId id="273" r:id="rId21"/>
    <p:sldId id="274" r:id="rId22"/>
    <p:sldId id="275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277" r:id="rId32"/>
    <p:sldId id="279" r:id="rId33"/>
    <p:sldId id="30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077200" cy="6629400"/>
          </a:xfrm>
        </p:spPr>
        <p:txBody>
          <a:bodyPr>
            <a:normAutofit fontScale="90000"/>
          </a:bodyPr>
          <a:lstStyle/>
          <a:p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/>
            </a:r>
            <a:br>
              <a:rPr lang="en-US" sz="4900" b="1" dirty="0" smtClean="0">
                <a:latin typeface="Preeti" pitchFamily="2" charset="0"/>
              </a:rPr>
            </a:br>
            <a:r>
              <a:rPr lang="en-US" sz="4900" b="1" dirty="0" err="1" smtClean="0">
                <a:latin typeface="Preeti" pitchFamily="2" charset="0"/>
              </a:rPr>
              <a:t>dlxnf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clwsf</a:t>
            </a:r>
            <a:r>
              <a:rPr lang="en-US" sz="4900" b="1" dirty="0" smtClean="0">
                <a:latin typeface="Preeti" pitchFamily="2" charset="0"/>
              </a:rPr>
              <a:t>/ ;</a:t>
            </a:r>
            <a:r>
              <a:rPr lang="en-US" sz="4900" b="1" dirty="0" err="1" smtClean="0">
                <a:latin typeface="Preeti" pitchFamily="2" charset="0"/>
              </a:rPr>
              <a:t>DaGwL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sfg"gL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Joj:yf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dirty="0" smtClean="0">
                <a:latin typeface="Preeti" pitchFamily="2" charset="0"/>
              </a:rPr>
              <a:t/>
            </a:r>
            <a:br>
              <a:rPr lang="en-US" sz="4900" dirty="0" smtClean="0">
                <a:latin typeface="Preeti" pitchFamily="2" charset="0"/>
              </a:rPr>
            </a:b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r>
              <a:rPr lang="en-US" dirty="0" smtClean="0">
                <a:latin typeface="Preeti" pitchFamily="2" charset="0"/>
              </a:rPr>
              <a:t>    </a:t>
            </a:r>
            <a:r>
              <a:rPr lang="en-US" sz="4000" dirty="0" err="1" smtClean="0">
                <a:latin typeface="Preeti" pitchFamily="2" charset="0"/>
              </a:rPr>
              <a:t>clwjQmf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smtClean="0">
                <a:latin typeface="Preeti" pitchFamily="2" charset="0"/>
              </a:rPr>
              <a:t>M </a:t>
            </a:r>
            <a:r>
              <a:rPr lang="en-US" sz="4000" dirty="0" err="1" smtClean="0">
                <a:latin typeface="Preeti" pitchFamily="2" charset="0"/>
              </a:rPr>
              <a:t>l6sfWjh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v8</a:t>
            </a:r>
            <a:r>
              <a:rPr lang="en-US" sz="4000" dirty="0" smtClean="0">
                <a:latin typeface="Preeti" pitchFamily="2" charset="0"/>
              </a:rPr>
              <a:t>\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 -</a:t>
            </a:r>
            <a:r>
              <a:rPr lang="en-US" sz="4000" dirty="0" err="1" smtClean="0">
                <a:latin typeface="Preeti" pitchFamily="2" charset="0"/>
              </a:rPr>
              <a:t>Pn</a:t>
            </a:r>
            <a:r>
              <a:rPr lang="en-US" sz="4000" dirty="0" smtClean="0">
                <a:latin typeface="Preeti" pitchFamily="2" charset="0"/>
              </a:rPr>
              <a:t>=</a:t>
            </a:r>
            <a:r>
              <a:rPr lang="en-US" sz="4000" dirty="0" err="1" smtClean="0">
                <a:latin typeface="Preeti" pitchFamily="2" charset="0"/>
              </a:rPr>
              <a:t>Pn</a:t>
            </a:r>
            <a:r>
              <a:rPr lang="en-US" sz="4000" dirty="0" smtClean="0">
                <a:latin typeface="Preeti" pitchFamily="2" charset="0"/>
              </a:rPr>
              <a:t>=Pd, </a:t>
            </a:r>
            <a:br>
              <a:rPr lang="en-US" sz="4000" dirty="0" smtClean="0">
                <a:latin typeface="Preeti" pitchFamily="2" charset="0"/>
              </a:rPr>
            </a:br>
            <a:r>
              <a:rPr lang="en-US" sz="4000" dirty="0" err="1" smtClean="0">
                <a:latin typeface="Preeti" pitchFamily="2" charset="0"/>
              </a:rPr>
              <a:t>cGt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fli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6«o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sfg"g</a:t>
            </a:r>
            <a:r>
              <a:rPr lang="en-US" sz="4000" dirty="0" smtClean="0">
                <a:latin typeface="Preeti" pitchFamily="2" charset="0"/>
              </a:rPr>
              <a:t>_</a:t>
            </a:r>
            <a:br>
              <a:rPr lang="en-US" sz="4000" dirty="0" smtClean="0">
                <a:latin typeface="Preeti" pitchFamily="2" charset="0"/>
              </a:rPr>
            </a:br>
            <a:r>
              <a:rPr lang="en-US" sz="4000" dirty="0" smtClean="0">
                <a:latin typeface="Preeti" pitchFamily="2" charset="0"/>
              </a:rPr>
              <a:t>(*$!%!#!!#</a:t>
            </a:r>
            <a:r>
              <a:rPr lang="en-US" sz="4000" b="1" dirty="0" smtClean="0">
                <a:latin typeface="Preeti" pitchFamily="2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dlxnfsf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af</a:t>
            </a:r>
            <a:r>
              <a:rPr lang="en-US" b="1" dirty="0" smtClean="0">
                <a:latin typeface="Preeti" pitchFamily="2" charset="0"/>
              </a:rPr>
              <a:t>/]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pNn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lvt</a:t>
            </a:r>
            <a:r>
              <a:rPr lang="en-US" b="1" dirty="0" smtClean="0">
                <a:latin typeface="Preeti" pitchFamily="2" charset="0"/>
              </a:rPr>
              <a:t> /f]</a:t>
            </a:r>
            <a:r>
              <a:rPr lang="en-US" b="1" dirty="0" err="1" smtClean="0">
                <a:latin typeface="Preeti" pitchFamily="2" charset="0"/>
              </a:rPr>
              <a:t>huf</a:t>
            </a:r>
            <a:r>
              <a:rPr lang="en-US" b="1" dirty="0" smtClean="0">
                <a:latin typeface="Preeti" pitchFamily="2" charset="0"/>
              </a:rPr>
              <a:t>/L ;</a:t>
            </a:r>
            <a:r>
              <a:rPr lang="en-US" b="1" dirty="0" err="1" smtClean="0">
                <a:latin typeface="Preeti" pitchFamily="2" charset="0"/>
              </a:rPr>
              <a:t>DaGwL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         &gt;d P]g, @)$* </a:t>
            </a:r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err="1" smtClean="0">
                <a:latin typeface="Preeti" pitchFamily="2" charset="0"/>
              </a:rPr>
              <a:t>dlxnfnfO</a:t>
            </a:r>
            <a:r>
              <a:rPr lang="en-US" dirty="0" smtClean="0">
                <a:latin typeface="Preeti" pitchFamily="2" charset="0"/>
              </a:rPr>
              <a:t>{ /</a:t>
            </a:r>
            <a:r>
              <a:rPr lang="en-US" dirty="0" err="1" smtClean="0">
                <a:latin typeface="Preeti" pitchFamily="2" charset="0"/>
              </a:rPr>
              <a:t>fqL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dodf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lghsf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dGh</a:t>
            </a:r>
            <a:r>
              <a:rPr lang="en-US" dirty="0" smtClean="0">
                <a:latin typeface="Preeti" pitchFamily="2" charset="0"/>
              </a:rPr>
              <a:t>'/L </a:t>
            </a:r>
            <a:r>
              <a:rPr lang="en-US" dirty="0" err="1" smtClean="0">
                <a:latin typeface="Preeti" pitchFamily="2" charset="0"/>
              </a:rPr>
              <a:t>cfjZos</a:t>
            </a:r>
            <a:r>
              <a:rPr lang="en-US" dirty="0" smtClean="0">
                <a:latin typeface="Preeti" pitchFamily="2" charset="0"/>
              </a:rPr>
              <a:t> kg]{ .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% -#__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k'?if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nflu</a:t>
            </a:r>
            <a:r>
              <a:rPr lang="en-US" dirty="0" smtClean="0">
                <a:latin typeface="Preeti" pitchFamily="2" charset="0"/>
              </a:rPr>
              <a:t> j]</a:t>
            </a:r>
            <a:r>
              <a:rPr lang="en-US" dirty="0" err="1" smtClean="0">
                <a:latin typeface="Preeti" pitchFamily="2" charset="0"/>
              </a:rPr>
              <a:t>Unf</a:t>
            </a:r>
            <a:r>
              <a:rPr lang="en-US" dirty="0" smtClean="0">
                <a:latin typeface="Preeti" pitchFamily="2" charset="0"/>
              </a:rPr>
              <a:t> j]Un} </a:t>
            </a:r>
            <a:r>
              <a:rPr lang="en-US" dirty="0" err="1" smtClean="0">
                <a:latin typeface="Preeti" pitchFamily="2" charset="0"/>
              </a:rPr>
              <a:t>zf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rfnosf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@)-h__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krf</a:t>
            </a:r>
            <a:r>
              <a:rPr lang="en-US" dirty="0" smtClean="0">
                <a:latin typeface="Preeti" pitchFamily="2" charset="0"/>
              </a:rPr>
              <a:t>;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{/t /x]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k|lti7fgdf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afnsx¿sf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nflu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jf:Yok|b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7fsf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'{ kg]{ .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$@ -!__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sd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rfl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afnsx¿nfO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b'w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v'jfpg</a:t>
            </a:r>
            <a:r>
              <a:rPr lang="en-US" dirty="0" smtClean="0">
                <a:latin typeface="Preeti" pitchFamily="2" charset="0"/>
              </a:rPr>
              <a:t>] ;do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kg]{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$@ -#__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xf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6n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Joj;fodf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ljz</a:t>
            </a:r>
            <a:r>
              <a:rPr lang="en-US" dirty="0" smtClean="0">
                <a:latin typeface="Preeti" pitchFamily="2" charset="0"/>
              </a:rPr>
              <a:t>]if ;'/</a:t>
            </a:r>
            <a:r>
              <a:rPr lang="en-US" dirty="0" err="1" smtClean="0">
                <a:latin typeface="Preeti" pitchFamily="2" charset="0"/>
              </a:rPr>
              <a:t>Iffsf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k|aGw</a:t>
            </a:r>
            <a:r>
              <a:rPr lang="en-US" dirty="0" smtClean="0">
                <a:latin typeface="Preeti" pitchFamily="2" charset="0"/>
              </a:rPr>
              <a:t> u/L </a:t>
            </a:r>
            <a:r>
              <a:rPr lang="en-US" dirty="0" err="1" smtClean="0">
                <a:latin typeface="Preeti" pitchFamily="2" charset="0"/>
              </a:rPr>
              <a:t>dlxnfnfO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h'g;'s</a:t>
            </a:r>
            <a:r>
              <a:rPr lang="en-US" dirty="0" smtClean="0">
                <a:latin typeface="Preeti" pitchFamily="2" charset="0"/>
              </a:rPr>
              <a:t>} ;</a:t>
            </a:r>
            <a:r>
              <a:rPr lang="en-US" dirty="0" err="1" smtClean="0">
                <a:latin typeface="Preeti" pitchFamily="2" charset="0"/>
              </a:rPr>
              <a:t>dodf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lsg</a:t>
            </a:r>
            <a:r>
              <a:rPr lang="en-US" dirty="0" smtClean="0">
                <a:latin typeface="Preeti" pitchFamily="2" charset="0"/>
              </a:rPr>
              <a:t>] .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$* -s__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Preeti" pitchFamily="2" charset="0"/>
              </a:rPr>
              <a:t>&gt;d </a:t>
            </a:r>
            <a:r>
              <a:rPr lang="en-US" b="1" dirty="0" err="1" smtClean="0">
                <a:latin typeface="Preeti" pitchFamily="2" charset="0"/>
              </a:rPr>
              <a:t>lgodfjnL</a:t>
            </a:r>
            <a:r>
              <a:rPr lang="en-US" b="1" dirty="0" smtClean="0">
                <a:latin typeface="Preeti" pitchFamily="2" charset="0"/>
              </a:rPr>
              <a:t>, @)%)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 smtClean="0">
                <a:latin typeface="Preeti" pitchFamily="2" charset="0"/>
              </a:rPr>
              <a:t>k|lti7fgdf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f9</a:t>
            </a:r>
            <a:r>
              <a:rPr lang="en-US" dirty="0" smtClean="0">
                <a:latin typeface="Preeti" pitchFamily="2" charset="0"/>
              </a:rPr>
              <a:t>] ^ ah] b]</a:t>
            </a:r>
            <a:r>
              <a:rPr lang="en-US" dirty="0" err="1" smtClean="0">
                <a:latin typeface="Preeti" pitchFamily="2" charset="0"/>
              </a:rPr>
              <a:t>lv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ljxfg</a:t>
            </a:r>
            <a:r>
              <a:rPr lang="en-US" dirty="0" smtClean="0">
                <a:latin typeface="Preeti" pitchFamily="2" charset="0"/>
              </a:rPr>
              <a:t> ^ ah] ;</a:t>
            </a:r>
            <a:r>
              <a:rPr lang="en-US" dirty="0" err="1" smtClean="0">
                <a:latin typeface="Preeti" pitchFamily="2" charset="0"/>
              </a:rPr>
              <a:t>Ddsf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dodf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xdltn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dfq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lsg</a:t>
            </a:r>
            <a:r>
              <a:rPr lang="en-US" dirty="0" smtClean="0">
                <a:latin typeface="Preeti" pitchFamily="2" charset="0"/>
              </a:rPr>
              <a:t>] -</a:t>
            </a:r>
            <a:r>
              <a:rPr lang="en-US" dirty="0" err="1" smtClean="0">
                <a:latin typeface="Preeti" pitchFamily="2" charset="0"/>
              </a:rPr>
              <a:t>lgod</a:t>
            </a:r>
            <a:r>
              <a:rPr lang="en-US" dirty="0" smtClean="0">
                <a:latin typeface="Preeti" pitchFamily="2" charset="0"/>
              </a:rPr>
              <a:t> $)_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dlxnfnfO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sfddf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nufpFbf</a:t>
            </a:r>
            <a:r>
              <a:rPr lang="en-US" dirty="0" smtClean="0">
                <a:latin typeface="Preeti" pitchFamily="2" charset="0"/>
              </a:rPr>
              <a:t> ;'/</a:t>
            </a:r>
            <a:r>
              <a:rPr lang="en-US" dirty="0" err="1" smtClean="0">
                <a:latin typeface="Preeti" pitchFamily="2" charset="0"/>
              </a:rPr>
              <a:t>Iffsf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pko'Qm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'{ kg]{ -</a:t>
            </a:r>
            <a:r>
              <a:rPr lang="en-US" dirty="0" err="1" smtClean="0">
                <a:latin typeface="Preeti" pitchFamily="2" charset="0"/>
              </a:rPr>
              <a:t>lgod</a:t>
            </a:r>
            <a:r>
              <a:rPr lang="en-US" dirty="0" smtClean="0">
                <a:latin typeface="Preeti" pitchFamily="2" charset="0"/>
              </a:rPr>
              <a:t> $ -@__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x¿nfO</a:t>
            </a:r>
            <a:r>
              <a:rPr lang="en-US" dirty="0" smtClean="0">
                <a:latin typeface="Preeti" pitchFamily="2" charset="0"/>
              </a:rPr>
              <a:t>{ $% s]=</a:t>
            </a:r>
            <a:r>
              <a:rPr lang="en-US" dirty="0" err="1" smtClean="0">
                <a:latin typeface="Preeti" pitchFamily="2" charset="0"/>
              </a:rPr>
              <a:t>hL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jhg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 . -</a:t>
            </a:r>
            <a:r>
              <a:rPr lang="en-US" dirty="0" err="1" smtClean="0">
                <a:latin typeface="Preeti" pitchFamily="2" charset="0"/>
              </a:rPr>
              <a:t>lgod</a:t>
            </a:r>
            <a:r>
              <a:rPr lang="en-US" dirty="0" smtClean="0">
                <a:latin typeface="Preeti" pitchFamily="2" charset="0"/>
              </a:rPr>
              <a:t> ## -!__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gfjflnsf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sfdbf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x¿nfO</a:t>
            </a:r>
            <a:r>
              <a:rPr lang="en-US" dirty="0" smtClean="0">
                <a:latin typeface="Preeti" pitchFamily="2" charset="0"/>
              </a:rPr>
              <a:t>{ @) s]=</a:t>
            </a:r>
            <a:r>
              <a:rPr lang="en-US" dirty="0" err="1" smtClean="0">
                <a:latin typeface="Preeti" pitchFamily="2" charset="0"/>
              </a:rPr>
              <a:t>hL</a:t>
            </a:r>
            <a:r>
              <a:rPr lang="en-US" dirty="0" smtClean="0">
                <a:latin typeface="Preeti" pitchFamily="2" charset="0"/>
              </a:rPr>
              <a:t>=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jhg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 . -</a:t>
            </a:r>
            <a:r>
              <a:rPr lang="en-US" dirty="0" err="1" smtClean="0">
                <a:latin typeface="Preeti" pitchFamily="2" charset="0"/>
              </a:rPr>
              <a:t>lgod</a:t>
            </a:r>
            <a:r>
              <a:rPr lang="en-US" dirty="0" smtClean="0">
                <a:latin typeface="Preeti" pitchFamily="2" charset="0"/>
              </a:rPr>
              <a:t> #( -3__</a:t>
            </a:r>
          </a:p>
          <a:p>
            <a:endParaRPr lang="en-US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ax' </a:t>
            </a:r>
            <a:r>
              <a:rPr lang="en-US" sz="4800" b="1" dirty="0" err="1" smtClean="0">
                <a:latin typeface="Preeti" pitchFamily="2" charset="0"/>
              </a:rPr>
              <a:t>ljjfx</a:t>
            </a:r>
            <a:r>
              <a:rPr lang="en-US" sz="4800" b="1" dirty="0" smtClean="0">
                <a:latin typeface="Preeti" pitchFamily="2" charset="0"/>
              </a:rPr>
              <a:t> ;</a:t>
            </a:r>
            <a:r>
              <a:rPr lang="en-US" sz="4800" b="1" dirty="0" err="1" smtClean="0">
                <a:latin typeface="Preeti" pitchFamily="2" charset="0"/>
              </a:rPr>
              <a:t>DalGw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Joa:yf</a:t>
            </a:r>
            <a:r>
              <a:rPr lang="en-US" sz="4800" b="1" dirty="0" smtClean="0">
                <a:latin typeface="Preeti" pitchFamily="2" charset="0"/>
              </a:rPr>
              <a:t> </a:t>
            </a:r>
            <a:endParaRPr lang="en-US" sz="48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97408"/>
          </a:xfrm>
        </p:spPr>
        <p:txBody>
          <a:bodyPr/>
          <a:lstStyle/>
          <a:p>
            <a:pPr lvl="0"/>
            <a:r>
              <a:rPr lang="en-US" dirty="0" err="1" smtClean="0">
                <a:latin typeface="Preeti" pitchFamily="2" charset="0"/>
              </a:rPr>
              <a:t>ax'ljjfx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DalGwt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glhssf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k|x</a:t>
            </a:r>
            <a:r>
              <a:rPr lang="en-US" dirty="0" smtClean="0">
                <a:latin typeface="Preeti" pitchFamily="2" charset="0"/>
              </a:rPr>
              <a:t>/L </a:t>
            </a:r>
            <a:r>
              <a:rPr lang="en-US" dirty="0" err="1" smtClean="0">
                <a:latin typeface="Preeti" pitchFamily="2" charset="0"/>
              </a:rPr>
              <a:t>sfof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nodf</a:t>
            </a:r>
            <a:r>
              <a:rPr lang="en-US" dirty="0" smtClean="0">
                <a:latin typeface="Preeti" pitchFamily="2" charset="0"/>
              </a:rPr>
              <a:t> # </a:t>
            </a:r>
            <a:r>
              <a:rPr lang="en-US" dirty="0" err="1" smtClean="0">
                <a:latin typeface="Preeti" pitchFamily="2" charset="0"/>
              </a:rPr>
              <a:t>dlxgf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leq</a:t>
            </a:r>
            <a:r>
              <a:rPr lang="en-US" dirty="0" smtClean="0">
                <a:latin typeface="Preeti" pitchFamily="2" charset="0"/>
              </a:rPr>
              <a:t>  ph'/L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lsG5</a:t>
            </a:r>
            <a:r>
              <a:rPr lang="en-US" dirty="0" smtClean="0">
                <a:latin typeface="Preeti" pitchFamily="2" charset="0"/>
              </a:rPr>
              <a:t> . 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ax'ljjfx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d'2f</a:t>
            </a:r>
            <a:r>
              <a:rPr lang="en-US" dirty="0" smtClean="0">
                <a:latin typeface="Preeti" pitchFamily="2" charset="0"/>
              </a:rPr>
              <a:t> ;/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jfbL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d'2f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. </a:t>
            </a:r>
          </a:p>
          <a:p>
            <a:r>
              <a:rPr lang="en-US" dirty="0" smtClean="0">
                <a:latin typeface="Preeti" pitchFamily="2" charset="0"/>
              </a:rPr>
              <a:t> Ps </a:t>
            </a:r>
            <a:r>
              <a:rPr lang="en-US" dirty="0" err="1" smtClean="0">
                <a:latin typeface="Preeti" pitchFamily="2" charset="0"/>
              </a:rPr>
              <a:t>jif</a:t>
            </a:r>
            <a:r>
              <a:rPr lang="en-US" dirty="0" smtClean="0">
                <a:latin typeface="Preeti" pitchFamily="2" charset="0"/>
              </a:rPr>
              <a:t>{ b]</a:t>
            </a:r>
            <a:r>
              <a:rPr lang="en-US" dirty="0" err="1" smtClean="0">
                <a:latin typeface="Preeti" pitchFamily="2" charset="0"/>
              </a:rPr>
              <a:t>lv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jif</a:t>
            </a:r>
            <a:r>
              <a:rPr lang="en-US" dirty="0" smtClean="0">
                <a:latin typeface="Preeti" pitchFamily="2" charset="0"/>
              </a:rPr>
              <a:t>{;</a:t>
            </a:r>
            <a:r>
              <a:rPr lang="en-US" dirty="0" err="1" smtClean="0">
                <a:latin typeface="Preeti" pitchFamily="2" charset="0"/>
              </a:rPr>
              <a:t>Dd</a:t>
            </a:r>
            <a:r>
              <a:rPr lang="en-US" dirty="0" smtClean="0">
                <a:latin typeface="Preeti" pitchFamily="2" charset="0"/>
              </a:rPr>
              <a:t> s}b / </a:t>
            </a:r>
            <a:r>
              <a:rPr lang="en-US" dirty="0" err="1" smtClean="0">
                <a:latin typeface="Preeti" pitchFamily="2" charset="0"/>
              </a:rPr>
              <a:t>kfFr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xhf</a:t>
            </a:r>
            <a:r>
              <a:rPr lang="en-US" dirty="0" smtClean="0">
                <a:latin typeface="Preeti" pitchFamily="2" charset="0"/>
              </a:rPr>
              <a:t>/ ¿k}of b]</a:t>
            </a:r>
            <a:r>
              <a:rPr lang="en-US" dirty="0" err="1" smtClean="0">
                <a:latin typeface="Preeti" pitchFamily="2" charset="0"/>
              </a:rPr>
              <a:t>lv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kRrL</a:t>
            </a:r>
            <a:r>
              <a:rPr lang="en-US" dirty="0" smtClean="0">
                <a:latin typeface="Preeti" pitchFamily="2" charset="0"/>
              </a:rPr>
              <a:t>; </a:t>
            </a:r>
            <a:r>
              <a:rPr lang="en-US" dirty="0" err="1" smtClean="0">
                <a:latin typeface="Preeti" pitchFamily="2" charset="0"/>
              </a:rPr>
              <a:t>xhf</a:t>
            </a:r>
            <a:r>
              <a:rPr lang="en-US" dirty="0" smtClean="0">
                <a:latin typeface="Preeti" pitchFamily="2" charset="0"/>
              </a:rPr>
              <a:t>/ ¿k}of ;</a:t>
            </a:r>
            <a:r>
              <a:rPr lang="en-US" dirty="0" err="1" smtClean="0">
                <a:latin typeface="Preeti" pitchFamily="2" charset="0"/>
              </a:rPr>
              <a:t>Dd</a:t>
            </a:r>
            <a:r>
              <a:rPr lang="en-US" dirty="0" smtClean="0">
                <a:latin typeface="Preeti" pitchFamily="2" charset="0"/>
              </a:rPr>
              <a:t> hl/</a:t>
            </a:r>
            <a:r>
              <a:rPr lang="en-US" dirty="0" err="1" smtClean="0">
                <a:latin typeface="Preeti" pitchFamily="2" charset="0"/>
              </a:rPr>
              <a:t>jfgf</a:t>
            </a:r>
            <a:r>
              <a:rPr lang="en-US" dirty="0" smtClean="0">
                <a:latin typeface="Preeti" pitchFamily="2" charset="0"/>
              </a:rPr>
              <a:t> </a:t>
            </a:r>
          </a:p>
          <a:p>
            <a:pPr lvl="0"/>
            <a:r>
              <a:rPr lang="en-US" dirty="0" err="1" smtClean="0">
                <a:latin typeface="Preeti" pitchFamily="2" charset="0"/>
              </a:rPr>
              <a:t>dlxnfn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hfgLhfgL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ax'ljjfx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k'?if</a:t>
            </a:r>
            <a:r>
              <a:rPr lang="en-US" dirty="0" smtClean="0">
                <a:latin typeface="Preeti" pitchFamily="2" charset="0"/>
              </a:rPr>
              <a:t> ;/x 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.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 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 </a:t>
            </a:r>
            <a:r>
              <a:rPr lang="en-US" sz="4900" b="1" dirty="0" smtClean="0">
                <a:latin typeface="Preeti" pitchFamily="2" charset="0"/>
              </a:rPr>
              <a:t>;</a:t>
            </a:r>
            <a:r>
              <a:rPr lang="en-US" sz="4900" b="1" dirty="0" err="1" smtClean="0">
                <a:latin typeface="Preeti" pitchFamily="2" charset="0"/>
              </a:rPr>
              <a:t>DaGw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ljR5</a:t>
            </a:r>
            <a:r>
              <a:rPr lang="en-US" sz="4900" b="1" dirty="0" smtClean="0">
                <a:latin typeface="Preeti" pitchFamily="2" charset="0"/>
              </a:rPr>
              <a:t>]b ;</a:t>
            </a:r>
            <a:r>
              <a:rPr lang="en-US" sz="4900" b="1" dirty="0" err="1" smtClean="0">
                <a:latin typeface="Preeti" pitchFamily="2" charset="0"/>
              </a:rPr>
              <a:t>DaGwL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Joj:yf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dirty="0" smtClean="0">
                <a:latin typeface="Preeti" pitchFamily="2" charset="0"/>
              </a:rPr>
              <a:t/>
            </a:r>
            <a:br>
              <a:rPr lang="en-US" sz="4900" dirty="0" smtClean="0">
                <a:latin typeface="Preeti" pitchFamily="2" charset="0"/>
              </a:rPr>
            </a:br>
            <a:r>
              <a:rPr lang="en-US" sz="4900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d'n'sL</a:t>
            </a:r>
            <a:r>
              <a:rPr lang="en-US" sz="4900" b="1" dirty="0" smtClean="0">
                <a:latin typeface="Preeti" pitchFamily="2" charset="0"/>
              </a:rPr>
              <a:t> P]g @)@)</a:t>
            </a:r>
            <a:r>
              <a:rPr lang="en-US" sz="4900" dirty="0" smtClean="0">
                <a:latin typeface="Preeti" pitchFamily="2" charset="0"/>
              </a:rPr>
              <a:t/>
            </a:r>
            <a:br>
              <a:rPr lang="en-US" sz="4900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]n] c? :</a:t>
            </a:r>
            <a:r>
              <a:rPr lang="en-US" dirty="0" err="1" smtClean="0">
                <a:latin typeface="Preeti" pitchFamily="2" charset="0"/>
              </a:rPr>
              <a:t>jf:gL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NofPdf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/fv]</a:t>
            </a:r>
            <a:r>
              <a:rPr lang="en-US" dirty="0" err="1" smtClean="0">
                <a:latin typeface="Preeti" pitchFamily="2" charset="0"/>
              </a:rPr>
              <a:t>df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x]/</a:t>
            </a:r>
            <a:r>
              <a:rPr lang="en-US" dirty="0" err="1" smtClean="0">
                <a:latin typeface="Preeti" pitchFamily="2" charset="0"/>
              </a:rPr>
              <a:t>rfx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gu</a:t>
            </a:r>
            <a:r>
              <a:rPr lang="en-US" dirty="0" smtClean="0">
                <a:latin typeface="Preeti" pitchFamily="2" charset="0"/>
              </a:rPr>
              <a:t>/L </a:t>
            </a:r>
            <a:r>
              <a:rPr lang="en-US" dirty="0" err="1" smtClean="0">
                <a:latin typeface="Preeti" pitchFamily="2" charset="0"/>
              </a:rPr>
              <a:t>tLg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eGbf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a9L</a:t>
            </a:r>
            <a:r>
              <a:rPr lang="en-US" dirty="0" smtClean="0">
                <a:latin typeface="Preeti" pitchFamily="2" charset="0"/>
              </a:rPr>
              <a:t> ;dob]</a:t>
            </a:r>
            <a:r>
              <a:rPr lang="en-US" dirty="0" err="1" smtClean="0">
                <a:latin typeface="Preeti" pitchFamily="2" charset="0"/>
              </a:rPr>
              <a:t>lv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cnu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a:g</a:t>
            </a:r>
            <a:r>
              <a:rPr lang="en-US" dirty="0" smtClean="0">
                <a:latin typeface="Preeti" pitchFamily="2" charset="0"/>
              </a:rPr>
              <a:t>] u/]</a:t>
            </a:r>
            <a:r>
              <a:rPr lang="en-US" dirty="0" err="1" smtClean="0">
                <a:latin typeface="Preeti" pitchFamily="2" charset="0"/>
              </a:rPr>
              <a:t>df</a:t>
            </a:r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err="1" smtClean="0">
                <a:latin typeface="Preeti" pitchFamily="2" charset="0"/>
              </a:rPr>
              <a:t>zf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Ll</a:t>
            </a:r>
            <a:r>
              <a:rPr lang="en-US" dirty="0" smtClean="0">
                <a:latin typeface="Preeti" pitchFamily="2" charset="0"/>
              </a:rPr>
              <a:t>/s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dfgl;s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si6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lsl;dsf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hfn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k|k~r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,</a:t>
            </a:r>
          </a:p>
          <a:p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gk</a:t>
            </a:r>
            <a:r>
              <a:rPr lang="en-US" dirty="0" smtClean="0">
                <a:latin typeface="Preeti" pitchFamily="2" charset="0"/>
              </a:rPr>
              <a:t>'+;s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uPdf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lgsf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 of}g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/f]u </a:t>
            </a:r>
            <a:r>
              <a:rPr lang="en-US" dirty="0" err="1" smtClean="0">
                <a:latin typeface="Preeti" pitchFamily="2" charset="0"/>
              </a:rPr>
              <a:t>nfu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]n] k/:</a:t>
            </a:r>
            <a:r>
              <a:rPr lang="en-US" dirty="0" err="1" smtClean="0">
                <a:latin typeface="Preeti" pitchFamily="2" charset="0"/>
              </a:rPr>
              <a:t>qL;Fu</a:t>
            </a:r>
            <a:r>
              <a:rPr lang="en-US" dirty="0" smtClean="0">
                <a:latin typeface="Preeti" pitchFamily="2" charset="0"/>
              </a:rPr>
              <a:t> s/</a:t>
            </a:r>
            <a:r>
              <a:rPr lang="en-US" dirty="0" err="1" smtClean="0">
                <a:latin typeface="Preeti" pitchFamily="2" charset="0"/>
              </a:rPr>
              <a:t>0fL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7x</a:t>
            </a:r>
            <a:r>
              <a:rPr lang="en-US" dirty="0" smtClean="0">
                <a:latin typeface="Preeti" pitchFamily="2" charset="0"/>
              </a:rPr>
              <a:t>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5400" b="1" dirty="0" smtClean="0">
                <a:latin typeface="Preeti" pitchFamily="2" charset="0"/>
              </a:rPr>
              <a:t>;</a:t>
            </a:r>
            <a:r>
              <a:rPr lang="en-US" sz="5400" b="1" dirty="0" err="1" smtClean="0">
                <a:latin typeface="Preeti" pitchFamily="2" charset="0"/>
              </a:rPr>
              <a:t>DaGw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ljR5</a:t>
            </a:r>
            <a:r>
              <a:rPr lang="en-US" sz="5400" b="1" dirty="0" smtClean="0">
                <a:latin typeface="Preeti" pitchFamily="2" charset="0"/>
              </a:rPr>
              <a:t>]b ;</a:t>
            </a:r>
            <a:r>
              <a:rPr lang="en-US" sz="5400" b="1" dirty="0" err="1" smtClean="0">
                <a:latin typeface="Preeti" pitchFamily="2" charset="0"/>
              </a:rPr>
              <a:t>DaGwL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Joj:yf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Preeti" pitchFamily="2" charset="0"/>
              </a:rPr>
              <a:t>ljR5</a:t>
            </a:r>
            <a:r>
              <a:rPr lang="en-US" dirty="0" smtClean="0">
                <a:latin typeface="Preeti" pitchFamily="2" charset="0"/>
              </a:rPr>
              <a:t>]b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ldltn</a:t>
            </a:r>
            <a:r>
              <a:rPr lang="en-US" dirty="0" smtClean="0">
                <a:latin typeface="Preeti" pitchFamily="2" charset="0"/>
              </a:rPr>
              <a:t>] @&amp;@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leq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hGd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Gtfg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cGoyf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k|dfl0ft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gePdf</a:t>
            </a:r>
            <a:r>
              <a:rPr lang="en-US" dirty="0" smtClean="0">
                <a:latin typeface="Preeti" pitchFamily="2" charset="0"/>
              </a:rPr>
              <a:t> ;f] 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ljR5</a:t>
            </a:r>
            <a:r>
              <a:rPr lang="en-US" dirty="0" smtClean="0">
                <a:latin typeface="Preeti" pitchFamily="2" charset="0"/>
              </a:rPr>
              <a:t>]b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 s} ;</a:t>
            </a:r>
            <a:r>
              <a:rPr lang="en-US" dirty="0" err="1" smtClean="0">
                <a:latin typeface="Preeti" pitchFamily="2" charset="0"/>
              </a:rPr>
              <a:t>Gtfg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7x5</a:t>
            </a:r>
            <a:r>
              <a:rPr lang="en-US" dirty="0" smtClean="0">
                <a:latin typeface="Preeti" pitchFamily="2" charset="0"/>
              </a:rPr>
              <a:t>{ </a:t>
            </a:r>
          </a:p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err="1" smtClean="0">
                <a:latin typeface="Preeti" pitchFamily="2" charset="0"/>
              </a:rPr>
              <a:t>dlxnfn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ljR5</a:t>
            </a:r>
            <a:r>
              <a:rPr lang="en-US" dirty="0" smtClean="0">
                <a:latin typeface="Preeti" pitchFamily="2" charset="0"/>
              </a:rPr>
              <a:t>]b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rfx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cfkm</a:t>
            </a:r>
            <a:r>
              <a:rPr lang="en-US" dirty="0" smtClean="0">
                <a:latin typeface="Preeti" pitchFamily="2" charset="0"/>
              </a:rPr>
              <a:t>" </a:t>
            </a:r>
            <a:r>
              <a:rPr lang="en-US" dirty="0" err="1" smtClean="0">
                <a:latin typeface="Preeti" pitchFamily="2" charset="0"/>
              </a:rPr>
              <a:t>a;f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;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If]</a:t>
            </a:r>
            <a:r>
              <a:rPr lang="en-US" dirty="0" err="1" smtClean="0">
                <a:latin typeface="Preeti" pitchFamily="2" charset="0"/>
              </a:rPr>
              <a:t>qsf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lhNnf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cbfntdf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kmL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fbkq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' kb{5 . </a:t>
            </a:r>
          </a:p>
          <a:p>
            <a:pPr lvl="0">
              <a:buNone/>
            </a:pPr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ljR5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bL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nf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tkm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af6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c+z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> 5 .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;</a:t>
            </a:r>
            <a:r>
              <a:rPr lang="en-US" b="1" dirty="0" err="1" smtClean="0">
                <a:latin typeface="Preeti" pitchFamily="2" charset="0"/>
              </a:rPr>
              <a:t>fdflhs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Jojxf</a:t>
            </a:r>
            <a:r>
              <a:rPr lang="en-US" b="1" dirty="0" smtClean="0">
                <a:latin typeface="Preeti" pitchFamily="2" charset="0"/>
              </a:rPr>
              <a:t>/ ;'</a:t>
            </a:r>
            <a:r>
              <a:rPr lang="en-US" b="1" dirty="0" err="1" smtClean="0">
                <a:latin typeface="Preeti" pitchFamily="2" charset="0"/>
              </a:rPr>
              <a:t>wf</a:t>
            </a:r>
            <a:r>
              <a:rPr lang="en-US" b="1" dirty="0" smtClean="0">
                <a:latin typeface="Preeti" pitchFamily="2" charset="0"/>
              </a:rPr>
              <a:t>/ P]g, @)##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sz="3500" dirty="0" err="1" smtClean="0">
                <a:latin typeface="Preeti" pitchFamily="2" charset="0"/>
              </a:rPr>
              <a:t>ljjfx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x'Fbf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ltns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lng</a:t>
            </a:r>
            <a:r>
              <a:rPr lang="en-US" sz="3500" dirty="0" smtClean="0">
                <a:latin typeface="Preeti" pitchFamily="2" charset="0"/>
              </a:rPr>
              <a:t>' </a:t>
            </a:r>
            <a:r>
              <a:rPr lang="en-US" sz="3500" dirty="0" err="1" smtClean="0">
                <a:latin typeface="Preeti" pitchFamily="2" charset="0"/>
              </a:rPr>
              <a:t>lbg</a:t>
            </a:r>
            <a:r>
              <a:rPr lang="en-US" sz="3500" dirty="0" smtClean="0">
                <a:latin typeface="Preeti" pitchFamily="2" charset="0"/>
              </a:rPr>
              <a:t>' </a:t>
            </a:r>
            <a:r>
              <a:rPr lang="en-US" sz="3500" dirty="0" err="1" smtClean="0">
                <a:latin typeface="Preeti" pitchFamily="2" charset="0"/>
              </a:rPr>
              <a:t>x'Fb</a:t>
            </a:r>
            <a:r>
              <a:rPr lang="en-US" sz="3500" dirty="0" smtClean="0">
                <a:latin typeface="Preeti" pitchFamily="2" charset="0"/>
              </a:rPr>
              <a:t>}g . -</a:t>
            </a:r>
            <a:r>
              <a:rPr lang="en-US" sz="3500" dirty="0" err="1" smtClean="0">
                <a:latin typeface="Preeti" pitchFamily="2" charset="0"/>
              </a:rPr>
              <a:t>bkmf</a:t>
            </a:r>
            <a:r>
              <a:rPr lang="en-US" sz="3500" dirty="0" smtClean="0">
                <a:latin typeface="Preeti" pitchFamily="2" charset="0"/>
              </a:rPr>
              <a:t> #-!__</a:t>
            </a:r>
          </a:p>
          <a:p>
            <a:pPr lvl="0"/>
            <a:r>
              <a:rPr lang="en-US" sz="3500" dirty="0" err="1" smtClean="0">
                <a:latin typeface="Preeti" pitchFamily="2" charset="0"/>
              </a:rPr>
              <a:t>bfOhf</a:t>
            </a:r>
            <a:r>
              <a:rPr lang="en-US" sz="3500" dirty="0" smtClean="0">
                <a:latin typeface="Preeti" pitchFamily="2" charset="0"/>
              </a:rPr>
              <a:t>], </a:t>
            </a:r>
            <a:r>
              <a:rPr lang="en-US" sz="3500" dirty="0" err="1" smtClean="0">
                <a:latin typeface="Preeti" pitchFamily="2" charset="0"/>
              </a:rPr>
              <a:t>bfgjs</a:t>
            </a:r>
            <a:r>
              <a:rPr lang="en-US" sz="3500" dirty="0" smtClean="0">
                <a:latin typeface="Preeti" pitchFamily="2" charset="0"/>
              </a:rPr>
              <a:t>;, e]</a:t>
            </a:r>
            <a:r>
              <a:rPr lang="en-US" sz="3500" dirty="0" err="1" smtClean="0">
                <a:latin typeface="Preeti" pitchFamily="2" charset="0"/>
              </a:rPr>
              <a:t>6L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lbg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egL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b'nfxf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kIfn</a:t>
            </a:r>
            <a:r>
              <a:rPr lang="en-US" sz="3500" dirty="0" smtClean="0">
                <a:latin typeface="Preeti" pitchFamily="2" charset="0"/>
              </a:rPr>
              <a:t>] s/ </a:t>
            </a:r>
            <a:r>
              <a:rPr lang="en-US" sz="3500" dirty="0" err="1" smtClean="0">
                <a:latin typeface="Preeti" pitchFamily="2" charset="0"/>
              </a:rPr>
              <a:t>nufpg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jf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olt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lng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lbg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egL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b'a</a:t>
            </a:r>
            <a:r>
              <a:rPr lang="en-US" sz="3500" dirty="0" smtClean="0">
                <a:latin typeface="Preeti" pitchFamily="2" charset="0"/>
              </a:rPr>
              <a:t>} </a:t>
            </a:r>
            <a:r>
              <a:rPr lang="en-US" sz="3500" dirty="0" err="1" smtClean="0">
                <a:latin typeface="Preeti" pitchFamily="2" charset="0"/>
              </a:rPr>
              <a:t>kIfn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cufj</a:t>
            </a:r>
            <a:r>
              <a:rPr lang="en-US" sz="3500" dirty="0" smtClean="0">
                <a:latin typeface="Preeti" pitchFamily="2" charset="0"/>
              </a:rPr>
              <a:t>} to </a:t>
            </a:r>
            <a:r>
              <a:rPr lang="en-US" sz="3500" dirty="0" err="1" smtClean="0">
                <a:latin typeface="Preeti" pitchFamily="2" charset="0"/>
              </a:rPr>
              <a:t>ug</a:t>
            </a:r>
            <a:r>
              <a:rPr lang="en-US" sz="3500" dirty="0" smtClean="0">
                <a:latin typeface="Preeti" pitchFamily="2" charset="0"/>
              </a:rPr>
              <a:t>{ </a:t>
            </a:r>
            <a:r>
              <a:rPr lang="en-US" sz="3500" dirty="0" err="1" smtClean="0">
                <a:latin typeface="Preeti" pitchFamily="2" charset="0"/>
              </a:rPr>
              <a:t>x'Fb</a:t>
            </a:r>
            <a:r>
              <a:rPr lang="en-US" sz="3500" dirty="0" smtClean="0">
                <a:latin typeface="Preeti" pitchFamily="2" charset="0"/>
              </a:rPr>
              <a:t>}g . -</a:t>
            </a:r>
            <a:r>
              <a:rPr lang="en-US" sz="3500" dirty="0" err="1" smtClean="0">
                <a:latin typeface="Preeti" pitchFamily="2" charset="0"/>
              </a:rPr>
              <a:t>bkmf</a:t>
            </a:r>
            <a:r>
              <a:rPr lang="en-US" sz="3500" dirty="0" smtClean="0">
                <a:latin typeface="Preeti" pitchFamily="2" charset="0"/>
              </a:rPr>
              <a:t> $_</a:t>
            </a:r>
          </a:p>
          <a:p>
            <a:pPr lvl="0"/>
            <a:r>
              <a:rPr lang="en-US" sz="3500" dirty="0" err="1" smtClean="0">
                <a:latin typeface="Preeti" pitchFamily="2" charset="0"/>
              </a:rPr>
              <a:t>bfOhf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lbPg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egL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b'nfx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kIfn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606f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ug</a:t>
            </a:r>
            <a:r>
              <a:rPr lang="en-US" sz="3500" dirty="0" smtClean="0">
                <a:latin typeface="Preeti" pitchFamily="2" charset="0"/>
              </a:rPr>
              <a:t>{ </a:t>
            </a:r>
            <a:r>
              <a:rPr lang="en-US" sz="3500" dirty="0" err="1" smtClean="0">
                <a:latin typeface="Preeti" pitchFamily="2" charset="0"/>
              </a:rPr>
              <a:t>jf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ljjfx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ug</a:t>
            </a:r>
            <a:r>
              <a:rPr lang="en-US" sz="3500" dirty="0" smtClean="0">
                <a:latin typeface="Preeti" pitchFamily="2" charset="0"/>
              </a:rPr>
              <a:t>{ </a:t>
            </a:r>
            <a:r>
              <a:rPr lang="en-US" sz="3500" dirty="0" err="1" smtClean="0">
                <a:latin typeface="Preeti" pitchFamily="2" charset="0"/>
              </a:rPr>
              <a:t>OGsf</a:t>
            </a:r>
            <a:r>
              <a:rPr lang="en-US" sz="3500" dirty="0" smtClean="0">
                <a:latin typeface="Preeti" pitchFamily="2" charset="0"/>
              </a:rPr>
              <a:t>/ </a:t>
            </a:r>
            <a:r>
              <a:rPr lang="en-US" sz="3500" dirty="0" err="1" smtClean="0">
                <a:latin typeface="Preeti" pitchFamily="2" charset="0"/>
              </a:rPr>
              <a:t>ug</a:t>
            </a:r>
            <a:r>
              <a:rPr lang="en-US" sz="3500" dirty="0" smtClean="0">
                <a:latin typeface="Preeti" pitchFamily="2" charset="0"/>
              </a:rPr>
              <a:t>{ </a:t>
            </a:r>
            <a:r>
              <a:rPr lang="en-US" sz="3500" dirty="0" err="1" smtClean="0">
                <a:latin typeface="Preeti" pitchFamily="2" charset="0"/>
              </a:rPr>
              <a:t>jf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ljjfx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eO;s</a:t>
            </a:r>
            <a:r>
              <a:rPr lang="en-US" sz="3500" dirty="0" smtClean="0">
                <a:latin typeface="Preeti" pitchFamily="2" charset="0"/>
              </a:rPr>
              <a:t>]</a:t>
            </a:r>
            <a:r>
              <a:rPr lang="en-US" sz="3500" dirty="0" err="1" smtClean="0">
                <a:latin typeface="Preeti" pitchFamily="2" charset="0"/>
              </a:rPr>
              <a:t>sf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eP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b'nlx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ljbf</a:t>
            </a:r>
            <a:r>
              <a:rPr lang="en-US" sz="3500" dirty="0" smtClean="0">
                <a:latin typeface="Preeti" pitchFamily="2" charset="0"/>
              </a:rPr>
              <a:t> u/</a:t>
            </a:r>
            <a:r>
              <a:rPr lang="en-US" sz="3500" dirty="0" err="1" smtClean="0">
                <a:latin typeface="Preeti" pitchFamily="2" charset="0"/>
              </a:rPr>
              <a:t>fO</a:t>
            </a:r>
            <a:r>
              <a:rPr lang="en-US" sz="3500" dirty="0" smtClean="0">
                <a:latin typeface="Preeti" pitchFamily="2" charset="0"/>
              </a:rPr>
              <a:t>{ ;</a:t>
            </a:r>
            <a:r>
              <a:rPr lang="en-US" sz="3500" dirty="0" err="1" smtClean="0">
                <a:latin typeface="Preeti" pitchFamily="2" charset="0"/>
              </a:rPr>
              <a:t>fydf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gnUg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x'Fb</a:t>
            </a:r>
            <a:r>
              <a:rPr lang="en-US" sz="3500" dirty="0" smtClean="0">
                <a:latin typeface="Preeti" pitchFamily="2" charset="0"/>
              </a:rPr>
              <a:t>}g -</a:t>
            </a:r>
            <a:r>
              <a:rPr lang="en-US" sz="3500" dirty="0" err="1" smtClean="0">
                <a:latin typeface="Preeti" pitchFamily="2" charset="0"/>
              </a:rPr>
              <a:t>bkmf</a:t>
            </a:r>
            <a:r>
              <a:rPr lang="en-US" sz="3500" dirty="0" smtClean="0">
                <a:latin typeface="Preeti" pitchFamily="2" charset="0"/>
              </a:rPr>
              <a:t> $_</a:t>
            </a:r>
          </a:p>
          <a:p>
            <a:pPr lvl="0"/>
            <a:r>
              <a:rPr lang="en-US" sz="3500" dirty="0" smtClean="0">
                <a:latin typeface="Preeti" pitchFamily="2" charset="0"/>
              </a:rPr>
              <a:t>o;/L </a:t>
            </a:r>
            <a:r>
              <a:rPr lang="en-US" sz="3500" dirty="0" err="1" smtClean="0">
                <a:latin typeface="Preeti" pitchFamily="2" charset="0"/>
              </a:rPr>
              <a:t>ljjfx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ubf</a:t>
            </a:r>
            <a:r>
              <a:rPr lang="en-US" sz="3500" dirty="0" smtClean="0">
                <a:latin typeface="Preeti" pitchFamily="2" charset="0"/>
              </a:rPr>
              <a:t>{ </a:t>
            </a:r>
            <a:r>
              <a:rPr lang="en-US" sz="3500" dirty="0" err="1" smtClean="0">
                <a:latin typeface="Preeti" pitchFamily="2" charset="0"/>
              </a:rPr>
              <a:t>lnts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lng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lbg</a:t>
            </a:r>
            <a:r>
              <a:rPr lang="en-US" sz="3500" dirty="0" smtClean="0">
                <a:latin typeface="Preeti" pitchFamily="2" charset="0"/>
              </a:rPr>
              <a:t>] u/]</a:t>
            </a:r>
            <a:r>
              <a:rPr lang="en-US" sz="3500" dirty="0" err="1" smtClean="0">
                <a:latin typeface="Preeti" pitchFamily="2" charset="0"/>
              </a:rPr>
              <a:t>df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ltns</a:t>
            </a:r>
            <a:r>
              <a:rPr lang="en-US" sz="3500" dirty="0" smtClean="0">
                <a:latin typeface="Preeti" pitchFamily="2" charset="0"/>
              </a:rPr>
              <a:t> a/</a:t>
            </a:r>
            <a:r>
              <a:rPr lang="en-US" sz="3500" dirty="0" err="1" smtClean="0">
                <a:latin typeface="Preeti" pitchFamily="2" charset="0"/>
              </a:rPr>
              <a:t>fa</a:t>
            </a:r>
            <a:r>
              <a:rPr lang="en-US" sz="3500" dirty="0" smtClean="0">
                <a:latin typeface="Preeti" pitchFamily="2" charset="0"/>
              </a:rPr>
              <a:t>/</a:t>
            </a:r>
            <a:r>
              <a:rPr lang="en-US" sz="3500" dirty="0" err="1" smtClean="0">
                <a:latin typeface="Preeti" pitchFamily="2" charset="0"/>
              </a:rPr>
              <a:t>sf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ljuf</a:t>
            </a:r>
            <a:r>
              <a:rPr lang="en-US" sz="3500" dirty="0" smtClean="0">
                <a:latin typeface="Preeti" pitchFamily="2" charset="0"/>
              </a:rPr>
              <a:t>] </a:t>
            </a:r>
            <a:r>
              <a:rPr lang="en-US" sz="3500" dirty="0" err="1" smtClean="0">
                <a:latin typeface="Preeti" pitchFamily="2" charset="0"/>
              </a:rPr>
              <a:t>hkmt</a:t>
            </a:r>
            <a:r>
              <a:rPr lang="en-US" sz="3500" dirty="0" smtClean="0">
                <a:latin typeface="Preeti" pitchFamily="2" charset="0"/>
              </a:rPr>
              <a:t> u/L !@ </a:t>
            </a:r>
            <a:r>
              <a:rPr lang="en-US" sz="3500" dirty="0" err="1" smtClean="0">
                <a:latin typeface="Preeti" pitchFamily="2" charset="0"/>
              </a:rPr>
              <a:t>xhf</a:t>
            </a:r>
            <a:r>
              <a:rPr lang="en-US" sz="3500" dirty="0" smtClean="0">
                <a:latin typeface="Preeti" pitchFamily="2" charset="0"/>
              </a:rPr>
              <a:t>/ b]</a:t>
            </a:r>
            <a:r>
              <a:rPr lang="en-US" sz="3500" dirty="0" err="1" smtClean="0">
                <a:latin typeface="Preeti" pitchFamily="2" charset="0"/>
              </a:rPr>
              <a:t>lv</a:t>
            </a:r>
            <a:r>
              <a:rPr lang="en-US" sz="3500" dirty="0" smtClean="0">
                <a:latin typeface="Preeti" pitchFamily="2" charset="0"/>
              </a:rPr>
              <a:t> @% </a:t>
            </a:r>
            <a:r>
              <a:rPr lang="en-US" sz="3500" dirty="0" err="1" smtClean="0">
                <a:latin typeface="Preeti" pitchFamily="2" charset="0"/>
              </a:rPr>
              <a:t>xhf</a:t>
            </a:r>
            <a:r>
              <a:rPr lang="en-US" sz="3500" dirty="0" smtClean="0">
                <a:latin typeface="Preeti" pitchFamily="2" charset="0"/>
              </a:rPr>
              <a:t>/ ;</a:t>
            </a:r>
            <a:r>
              <a:rPr lang="en-US" sz="3500" dirty="0" err="1" smtClean="0">
                <a:latin typeface="Preeti" pitchFamily="2" charset="0"/>
              </a:rPr>
              <a:t>Dd</a:t>
            </a:r>
            <a:r>
              <a:rPr lang="en-US" sz="3500" dirty="0" smtClean="0">
                <a:latin typeface="Preeti" pitchFamily="2" charset="0"/>
              </a:rPr>
              <a:t> hl/</a:t>
            </a:r>
            <a:r>
              <a:rPr lang="en-US" sz="3500" dirty="0" err="1" smtClean="0">
                <a:latin typeface="Preeti" pitchFamily="2" charset="0"/>
              </a:rPr>
              <a:t>jfgf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jf</a:t>
            </a:r>
            <a:r>
              <a:rPr lang="en-US" sz="3500" dirty="0" smtClean="0">
                <a:latin typeface="Preeti" pitchFamily="2" charset="0"/>
              </a:rPr>
              <a:t> #) </a:t>
            </a:r>
            <a:r>
              <a:rPr lang="en-US" sz="3500" dirty="0" err="1" smtClean="0">
                <a:latin typeface="Preeti" pitchFamily="2" charset="0"/>
              </a:rPr>
              <a:t>lbg</a:t>
            </a:r>
            <a:r>
              <a:rPr lang="en-US" sz="3500" dirty="0" smtClean="0">
                <a:latin typeface="Preeti" pitchFamily="2" charset="0"/>
              </a:rPr>
              <a:t> ;</a:t>
            </a:r>
            <a:r>
              <a:rPr lang="en-US" sz="3500" dirty="0" err="1" smtClean="0">
                <a:latin typeface="Preeti" pitchFamily="2" charset="0"/>
              </a:rPr>
              <a:t>Dd</a:t>
            </a:r>
            <a:r>
              <a:rPr lang="en-US" sz="3500" dirty="0" smtClean="0">
                <a:latin typeface="Preeti" pitchFamily="2" charset="0"/>
              </a:rPr>
              <a:t> s}b </a:t>
            </a:r>
            <a:r>
              <a:rPr lang="en-US" sz="3500" dirty="0" err="1" smtClean="0">
                <a:latin typeface="Preeti" pitchFamily="2" charset="0"/>
              </a:rPr>
              <a:t>jf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b'a</a:t>
            </a:r>
            <a:r>
              <a:rPr lang="en-US" sz="3500" dirty="0" smtClean="0">
                <a:latin typeface="Preeti" pitchFamily="2" charset="0"/>
              </a:rPr>
              <a:t>} ;</a:t>
            </a:r>
            <a:r>
              <a:rPr lang="en-US" sz="3500" dirty="0" err="1" smtClean="0">
                <a:latin typeface="Preeti" pitchFamily="2" charset="0"/>
              </a:rPr>
              <a:t>hfo</a:t>
            </a:r>
            <a:r>
              <a:rPr lang="en-US" sz="3500" dirty="0" smtClean="0">
                <a:latin typeface="Preeti" pitchFamily="2" charset="0"/>
              </a:rPr>
              <a:t> </a:t>
            </a:r>
            <a:r>
              <a:rPr lang="en-US" sz="3500" dirty="0" err="1" smtClean="0">
                <a:latin typeface="Preeti" pitchFamily="2" charset="0"/>
              </a:rPr>
              <a:t>x'G5</a:t>
            </a:r>
            <a:r>
              <a:rPr lang="en-US" sz="3500" dirty="0" smtClean="0">
                <a:latin typeface="Preeti" pitchFamily="2" charset="0"/>
              </a:rPr>
              <a:t> -</a:t>
            </a:r>
            <a:r>
              <a:rPr lang="en-US" sz="3500" dirty="0" err="1" smtClean="0">
                <a:latin typeface="Preeti" pitchFamily="2" charset="0"/>
              </a:rPr>
              <a:t>bkmf</a:t>
            </a:r>
            <a:r>
              <a:rPr lang="en-US" sz="3500" dirty="0" smtClean="0">
                <a:latin typeface="Preeti" pitchFamily="2" charset="0"/>
              </a:rPr>
              <a:t> #-@__</a:t>
            </a:r>
          </a:p>
          <a:p>
            <a:pPr>
              <a:buNone/>
            </a:pPr>
            <a:r>
              <a:rPr lang="en-US" sz="3500" dirty="0" smtClean="0">
                <a:latin typeface="Preeti" pitchFamily="2" charset="0"/>
              </a:rPr>
              <a:t> 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s]</a:t>
            </a:r>
            <a:r>
              <a:rPr lang="en-US" b="1" dirty="0" err="1" smtClean="0">
                <a:latin typeface="Preeti" pitchFamily="2" charset="0"/>
              </a:rPr>
              <a:t>xL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fj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hlgs</a:t>
            </a:r>
            <a:r>
              <a:rPr lang="en-US" b="1" dirty="0" smtClean="0">
                <a:latin typeface="Preeti" pitchFamily="2" charset="0"/>
              </a:rPr>
              <a:t> -ck/</a:t>
            </a:r>
            <a:r>
              <a:rPr lang="en-US" b="1" dirty="0" err="1" smtClean="0">
                <a:latin typeface="Preeti" pitchFamily="2" charset="0"/>
              </a:rPr>
              <a:t>fw</a:t>
            </a:r>
            <a:r>
              <a:rPr lang="en-US" b="1" dirty="0" smtClean="0">
                <a:latin typeface="Preeti" pitchFamily="2" charset="0"/>
              </a:rPr>
              <a:t> / ;</a:t>
            </a:r>
            <a:r>
              <a:rPr lang="en-US" b="1" dirty="0" err="1" smtClean="0">
                <a:latin typeface="Preeti" pitchFamily="2" charset="0"/>
              </a:rPr>
              <a:t>hfo</a:t>
            </a:r>
            <a:r>
              <a:rPr lang="en-US" b="1" dirty="0" smtClean="0">
                <a:latin typeface="Preeti" pitchFamily="2" charset="0"/>
              </a:rPr>
              <a:t>_ P]g, @)@&amp;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fj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hlgs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yfgdf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dlxnfju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xftkft</a:t>
            </a:r>
            <a:r>
              <a:rPr lang="en-US" dirty="0" smtClean="0">
                <a:latin typeface="Preeti" pitchFamily="2" charset="0"/>
              </a:rPr>
              <a:t> u/L j]</a:t>
            </a:r>
            <a:r>
              <a:rPr lang="en-US" dirty="0" err="1" smtClean="0">
                <a:latin typeface="Preeti" pitchFamily="2" charset="0"/>
              </a:rPr>
              <a:t>OHht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 . -</a:t>
            </a:r>
            <a:r>
              <a:rPr lang="en-US" dirty="0" err="1" smtClean="0">
                <a:latin typeface="Preeti" pitchFamily="2" charset="0"/>
              </a:rPr>
              <a:t>bkmf</a:t>
            </a:r>
            <a:r>
              <a:rPr lang="en-US" dirty="0" smtClean="0">
                <a:latin typeface="Preeti" pitchFamily="2" charset="0"/>
              </a:rPr>
              <a:t> @ -3__</a:t>
            </a:r>
          </a:p>
          <a:p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</a:t>
            </a:r>
            <a:r>
              <a:rPr lang="en-US" b="1" dirty="0" err="1" smtClean="0">
                <a:latin typeface="Preeti" pitchFamily="2" charset="0"/>
              </a:rPr>
              <a:t>d'n'sL</a:t>
            </a:r>
            <a:r>
              <a:rPr lang="en-US" b="1" dirty="0" smtClean="0">
                <a:latin typeface="Preeti" pitchFamily="2" charset="0"/>
              </a:rPr>
              <a:t> P]g, @)@), </a:t>
            </a:r>
            <a:r>
              <a:rPr lang="en-US" b="1" dirty="0" err="1" smtClean="0">
                <a:latin typeface="Preeti" pitchFamily="2" charset="0"/>
              </a:rPr>
              <a:t>cf;o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err="1" smtClean="0">
                <a:latin typeface="Preeti" pitchFamily="2" charset="0"/>
              </a:rPr>
              <a:t>P3f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jif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gf3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jf:gL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dflg;nfO</a:t>
            </a:r>
            <a:r>
              <a:rPr lang="en-US" dirty="0" smtClean="0">
                <a:latin typeface="Preeti" pitchFamily="2" charset="0"/>
              </a:rPr>
              <a:t>{ s/</a:t>
            </a:r>
            <a:r>
              <a:rPr lang="en-US" dirty="0" err="1" smtClean="0">
                <a:latin typeface="Preeti" pitchFamily="2" charset="0"/>
              </a:rPr>
              <a:t>0fLsf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cf;on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dft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kfFr</a:t>
            </a:r>
            <a:r>
              <a:rPr lang="en-US" dirty="0" smtClean="0">
                <a:latin typeface="Preeti" pitchFamily="2" charset="0"/>
              </a:rPr>
              <a:t> ;o ¿k}of ;</a:t>
            </a:r>
            <a:r>
              <a:rPr lang="en-US" dirty="0" err="1" smtClean="0">
                <a:latin typeface="Preeti" pitchFamily="2" charset="0"/>
              </a:rPr>
              <a:t>Dd</a:t>
            </a:r>
            <a:r>
              <a:rPr lang="en-US" dirty="0" smtClean="0">
                <a:latin typeface="Preeti" pitchFamily="2" charset="0"/>
              </a:rPr>
              <a:t> hl/</a:t>
            </a:r>
            <a:r>
              <a:rPr lang="en-US" dirty="0" err="1" smtClean="0">
                <a:latin typeface="Preeti" pitchFamily="2" charset="0"/>
              </a:rPr>
              <a:t>jfgf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Ps </a:t>
            </a:r>
            <a:r>
              <a:rPr lang="en-US" dirty="0" err="1" smtClean="0">
                <a:latin typeface="Preeti" pitchFamily="2" charset="0"/>
              </a:rPr>
              <a:t>jif</a:t>
            </a:r>
            <a:r>
              <a:rPr lang="en-US" dirty="0" smtClean="0">
                <a:latin typeface="Preeti" pitchFamily="2" charset="0"/>
              </a:rPr>
              <a:t>{ ;</a:t>
            </a:r>
            <a:r>
              <a:rPr lang="en-US" dirty="0" err="1" smtClean="0">
                <a:latin typeface="Preeti" pitchFamily="2" charset="0"/>
              </a:rPr>
              <a:t>Dd</a:t>
            </a:r>
            <a:r>
              <a:rPr lang="en-US" dirty="0" smtClean="0">
                <a:latin typeface="Preeti" pitchFamily="2" charset="0"/>
              </a:rPr>
              <a:t> s}b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b'j</a:t>
            </a:r>
            <a:r>
              <a:rPr lang="en-US" dirty="0" smtClean="0">
                <a:latin typeface="Preeti" pitchFamily="2" charset="0"/>
              </a:rPr>
              <a:t>} 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-! g+=_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Preeti" pitchFamily="2" charset="0"/>
              </a:rPr>
              <a:t>d'n'sL</a:t>
            </a:r>
            <a:r>
              <a:rPr lang="en-US" b="1" dirty="0" smtClean="0">
                <a:latin typeface="Preeti" pitchFamily="2" charset="0"/>
              </a:rPr>
              <a:t> P]g, @)@) </a:t>
            </a:r>
            <a:r>
              <a:rPr lang="en-US" b="1" dirty="0" err="1" smtClean="0">
                <a:latin typeface="Preeti" pitchFamily="2" charset="0"/>
              </a:rPr>
              <a:t>cbfntL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aGbf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j:tsf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cleof</a:t>
            </a:r>
            <a:r>
              <a:rPr lang="en-US" b="1" dirty="0" smtClean="0">
                <a:latin typeface="Preeti" pitchFamily="2" charset="0"/>
              </a:rPr>
              <a:t>]u </a:t>
            </a:r>
            <a:r>
              <a:rPr lang="en-US" b="1" dirty="0" err="1" smtClean="0">
                <a:latin typeface="Preeti" pitchFamily="2" charset="0"/>
              </a:rPr>
              <a:t>nflu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cfPsf</a:t>
            </a:r>
            <a:r>
              <a:rPr lang="en-US" b="1" dirty="0" smtClean="0">
                <a:latin typeface="Preeti" pitchFamily="2" charset="0"/>
              </a:rPr>
              <a:t>] :</a:t>
            </a:r>
            <a:r>
              <a:rPr lang="en-US" b="1" dirty="0" err="1" smtClean="0">
                <a:latin typeface="Preeti" pitchFamily="2" charset="0"/>
              </a:rPr>
              <a:t>jf:gL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dflg;nfO</a:t>
            </a:r>
            <a:r>
              <a:rPr lang="en-US" b="1" dirty="0" smtClean="0">
                <a:latin typeface="Preeti" pitchFamily="2" charset="0"/>
              </a:rPr>
              <a:t>{ a]</a:t>
            </a:r>
            <a:r>
              <a:rPr lang="en-US" b="1" dirty="0" err="1" smtClean="0">
                <a:latin typeface="Preeti" pitchFamily="2" charset="0"/>
              </a:rPr>
              <a:t>dgfl;t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7§f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d:s</a:t>
            </a:r>
            <a:r>
              <a:rPr lang="en-US" b="1" dirty="0" smtClean="0">
                <a:latin typeface="Preeti" pitchFamily="2" charset="0"/>
              </a:rPr>
              <a:t>/L ;Fu ;f]</a:t>
            </a:r>
            <a:r>
              <a:rPr lang="en-US" b="1" dirty="0" err="1" smtClean="0">
                <a:latin typeface="Preeti" pitchFamily="2" charset="0"/>
              </a:rPr>
              <a:t>wk'5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gx'g</a:t>
            </a:r>
            <a:r>
              <a:rPr lang="en-US" b="1" dirty="0" smtClean="0">
                <a:latin typeface="Preeti" pitchFamily="2" charset="0"/>
              </a:rPr>
              <a:t>] . -g+= !#$_</a:t>
            </a:r>
          </a:p>
          <a:p>
            <a:pPr lvl="0">
              <a:buNone/>
            </a:pPr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b="1" dirty="0" err="1" smtClean="0">
                <a:latin typeface="Preeti" pitchFamily="2" charset="0"/>
              </a:rPr>
              <a:t>Hofnf</a:t>
            </a:r>
            <a:r>
              <a:rPr lang="en-US" b="1" dirty="0" smtClean="0">
                <a:latin typeface="Preeti" pitchFamily="2" charset="0"/>
              </a:rPr>
              <a:t> dh'/</a:t>
            </a:r>
            <a:r>
              <a:rPr lang="en-US" b="1" dirty="0" err="1" smtClean="0">
                <a:latin typeface="Preeti" pitchFamily="2" charset="0"/>
              </a:rPr>
              <a:t>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cGtu</a:t>
            </a:r>
            <a:r>
              <a:rPr lang="en-US" b="1" dirty="0" smtClean="0">
                <a:latin typeface="Preeti" pitchFamily="2" charset="0"/>
              </a:rPr>
              <a:t>{t s;}n] s;}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gLhsf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d+h</a:t>
            </a:r>
            <a:r>
              <a:rPr lang="en-US" b="1" dirty="0" smtClean="0">
                <a:latin typeface="Preeti" pitchFamily="2" charset="0"/>
              </a:rPr>
              <a:t>'/L a]u/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x'Fb</a:t>
            </a:r>
            <a:r>
              <a:rPr lang="en-US" b="1" dirty="0" smtClean="0">
                <a:latin typeface="Preeti" pitchFamily="2" charset="0"/>
              </a:rPr>
              <a:t>}g ,</a:t>
            </a:r>
            <a:r>
              <a:rPr lang="en-US" b="1" dirty="0" err="1" smtClean="0">
                <a:latin typeface="Preeti" pitchFamily="2" charset="0"/>
              </a:rPr>
              <a:t>sfd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nufpbf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b'j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kIfsf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d+h</a:t>
            </a:r>
            <a:r>
              <a:rPr lang="en-US" b="1" dirty="0" smtClean="0">
                <a:latin typeface="Preeti" pitchFamily="2" charset="0"/>
              </a:rPr>
              <a:t>'/L </a:t>
            </a:r>
            <a:r>
              <a:rPr lang="en-US" b="1" dirty="0" err="1" smtClean="0">
                <a:latin typeface="Preeti" pitchFamily="2" charset="0"/>
              </a:rPr>
              <a:t>cg';f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Hofnf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lbg'kb</a:t>
            </a:r>
            <a:r>
              <a:rPr lang="en-US" b="1" dirty="0" smtClean="0">
                <a:latin typeface="Preeti" pitchFamily="2" charset="0"/>
              </a:rPr>
              <a:t>{5 </a:t>
            </a:r>
            <a:r>
              <a:rPr lang="en-US" b="1" dirty="0" err="1" smtClean="0">
                <a:latin typeface="Preeti" pitchFamily="2" charset="0"/>
              </a:rPr>
              <a:t>zt</a:t>
            </a:r>
            <a:r>
              <a:rPr lang="en-US" b="1" dirty="0" smtClean="0">
                <a:latin typeface="Preeti" pitchFamily="2" charset="0"/>
              </a:rPr>
              <a:t>{ k"/f </a:t>
            </a:r>
            <a:r>
              <a:rPr lang="en-US" b="1" dirty="0" err="1" smtClean="0">
                <a:latin typeface="Preeti" pitchFamily="2" charset="0"/>
              </a:rPr>
              <a:t>gu</a:t>
            </a:r>
            <a:r>
              <a:rPr lang="en-US" b="1" dirty="0" smtClean="0">
                <a:latin typeface="Preeti" pitchFamily="2" charset="0"/>
              </a:rPr>
              <a:t>/] #%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leq</a:t>
            </a:r>
            <a:r>
              <a:rPr lang="en-US" b="1" dirty="0" smtClean="0">
                <a:latin typeface="Preeti" pitchFamily="2" charset="0"/>
              </a:rPr>
              <a:t> ph'/L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kfpg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klg</a:t>
            </a:r>
            <a:r>
              <a:rPr lang="en-US" b="1" dirty="0" smtClean="0">
                <a:latin typeface="Preeti" pitchFamily="2" charset="0"/>
              </a:rPr>
              <a:t> o; P]</a:t>
            </a:r>
            <a:r>
              <a:rPr lang="en-US" b="1" dirty="0" err="1" smtClean="0">
                <a:latin typeface="Preeti" pitchFamily="2" charset="0"/>
              </a:rPr>
              <a:t>gn</a:t>
            </a:r>
            <a:r>
              <a:rPr lang="en-US" b="1" dirty="0" smtClean="0">
                <a:latin typeface="Preeti" pitchFamily="2" charset="0"/>
              </a:rPr>
              <a:t>]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 -</a:t>
            </a:r>
            <a:r>
              <a:rPr lang="en-US" b="1" dirty="0" err="1" smtClean="0">
                <a:latin typeface="Preeti" pitchFamily="2" charset="0"/>
              </a:rPr>
              <a:t>bkmf</a:t>
            </a:r>
            <a:r>
              <a:rPr lang="en-US" b="1" dirty="0" smtClean="0">
                <a:latin typeface="Preeti" pitchFamily="2" charset="0"/>
              </a:rPr>
              <a:t>–!–%_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Preeti" pitchFamily="2" charset="0"/>
              </a:rPr>
              <a:t>hj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DaGwL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       </a:t>
            </a:r>
            <a:r>
              <a:rPr lang="en-US" sz="3600" b="1" dirty="0" err="1" smtClean="0">
                <a:latin typeface="Preeti" pitchFamily="2" charset="0"/>
              </a:rPr>
              <a:t>d'n'sL</a:t>
            </a:r>
            <a:r>
              <a:rPr lang="en-US" sz="3600" b="1" dirty="0" smtClean="0">
                <a:latin typeface="Preeti" pitchFamily="2" charset="0"/>
              </a:rPr>
              <a:t> P]g,@)@)</a:t>
            </a:r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sz="3600" b="1" dirty="0" err="1" smtClean="0">
                <a:latin typeface="Preeti" pitchFamily="2" charset="0"/>
              </a:rPr>
              <a:t>sGof</a:t>
            </a:r>
            <a:r>
              <a:rPr lang="en-US" sz="3600" b="1" dirty="0" smtClean="0">
                <a:latin typeface="Preeti" pitchFamily="2" charset="0"/>
              </a:rPr>
              <a:t>, </a:t>
            </a:r>
            <a:r>
              <a:rPr lang="en-US" sz="3600" b="1" dirty="0" err="1" smtClean="0">
                <a:latin typeface="Preeti" pitchFamily="2" charset="0"/>
              </a:rPr>
              <a:t>ljwjf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csf</a:t>
            </a:r>
            <a:r>
              <a:rPr lang="en-US" sz="3600" b="1" dirty="0" smtClean="0">
                <a:latin typeface="Preeti" pitchFamily="2" charset="0"/>
              </a:rPr>
              <a:t>{</a:t>
            </a:r>
            <a:r>
              <a:rPr lang="en-US" sz="3600" b="1" dirty="0" err="1" smtClean="0">
                <a:latin typeface="Preeti" pitchFamily="2" charset="0"/>
              </a:rPr>
              <a:t>sL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wjf</a:t>
            </a:r>
            <a:r>
              <a:rPr lang="en-US" sz="3600" b="1" dirty="0" smtClean="0">
                <a:latin typeface="Preeti" pitchFamily="2" charset="0"/>
              </a:rPr>
              <a:t> :</a:t>
            </a:r>
            <a:r>
              <a:rPr lang="en-US" sz="3600" b="1" dirty="0" err="1" smtClean="0">
                <a:latin typeface="Preeti" pitchFamily="2" charset="0"/>
              </a:rPr>
              <a:t>jf:gL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dflg;df</a:t>
            </a:r>
            <a:r>
              <a:rPr lang="en-US" sz="3600" b="1" dirty="0" smtClean="0">
                <a:latin typeface="Preeti" pitchFamily="2" charset="0"/>
              </a:rPr>
              <a:t> !^ </a:t>
            </a:r>
            <a:r>
              <a:rPr lang="en-US" sz="3600" b="1" dirty="0" err="1" smtClean="0">
                <a:latin typeface="Preeti" pitchFamily="2" charset="0"/>
              </a:rPr>
              <a:t>jif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d'lgsLnfO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p;sf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dGh</a:t>
            </a:r>
            <a:r>
              <a:rPr lang="en-US" sz="3600" b="1" dirty="0" smtClean="0">
                <a:latin typeface="Preeti" pitchFamily="2" charset="0"/>
              </a:rPr>
              <a:t>'/L </a:t>
            </a:r>
            <a:r>
              <a:rPr lang="en-US" sz="3600" b="1" dirty="0" err="1" smtClean="0">
                <a:latin typeface="Preeti" pitchFamily="2" charset="0"/>
              </a:rPr>
              <a:t>lnO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jf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glnO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h'g;'s</a:t>
            </a:r>
            <a:r>
              <a:rPr lang="en-US" sz="3600" b="1" dirty="0" smtClean="0">
                <a:latin typeface="Preeti" pitchFamily="2" charset="0"/>
              </a:rPr>
              <a:t>} </a:t>
            </a:r>
            <a:r>
              <a:rPr lang="en-US" sz="3600" b="1" dirty="0" err="1" smtClean="0">
                <a:latin typeface="Preeti" pitchFamily="2" charset="0"/>
              </a:rPr>
              <a:t>Joxf</a:t>
            </a:r>
            <a:r>
              <a:rPr lang="en-US" sz="3600" b="1" dirty="0" smtClean="0">
                <a:latin typeface="Preeti" pitchFamily="2" charset="0"/>
              </a:rPr>
              <a:t>]/f ;Fu s/</a:t>
            </a:r>
            <a:r>
              <a:rPr lang="en-US" sz="3600" b="1" dirty="0" err="1" smtClean="0">
                <a:latin typeface="Preeti" pitchFamily="2" charset="0"/>
              </a:rPr>
              <a:t>0fL</a:t>
            </a:r>
            <a:r>
              <a:rPr lang="en-US" sz="3600" b="1" dirty="0" smtClean="0">
                <a:latin typeface="Preeti" pitchFamily="2" charset="0"/>
              </a:rPr>
              <a:t> u/] </a:t>
            </a:r>
            <a:r>
              <a:rPr lang="en-US" sz="3600" b="1" dirty="0" err="1" smtClean="0">
                <a:latin typeface="Preeti" pitchFamily="2" charset="0"/>
              </a:rPr>
              <a:t>klg</a:t>
            </a:r>
            <a:r>
              <a:rPr lang="en-US" sz="3600" b="1" dirty="0" smtClean="0">
                <a:latin typeface="Preeti" pitchFamily="2" charset="0"/>
              </a:rPr>
              <a:t> / !^ </a:t>
            </a:r>
            <a:r>
              <a:rPr lang="en-US" sz="3600" b="1" dirty="0" err="1" smtClean="0">
                <a:latin typeface="Preeti" pitchFamily="2" charset="0"/>
              </a:rPr>
              <a:t>jif</a:t>
            </a:r>
            <a:r>
              <a:rPr lang="en-US" sz="3600" b="1" dirty="0" smtClean="0">
                <a:latin typeface="Preeti" pitchFamily="2" charset="0"/>
              </a:rPr>
              <a:t>{ </a:t>
            </a:r>
            <a:r>
              <a:rPr lang="en-US" sz="3600" b="1" dirty="0" err="1" smtClean="0">
                <a:latin typeface="Preeti" pitchFamily="2" charset="0"/>
              </a:rPr>
              <a:t>gf3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sLsf</a:t>
            </a:r>
            <a:r>
              <a:rPr lang="en-US" sz="3600" b="1" dirty="0" smtClean="0">
                <a:latin typeface="Preeti" pitchFamily="2" charset="0"/>
              </a:rPr>
              <a:t>] /</a:t>
            </a:r>
            <a:r>
              <a:rPr lang="en-US" sz="3600" b="1" dirty="0" err="1" smtClean="0">
                <a:latin typeface="Preeti" pitchFamily="2" charset="0"/>
              </a:rPr>
              <a:t>fhLv'zL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lagf</a:t>
            </a:r>
            <a:r>
              <a:rPr lang="en-US" sz="3600" b="1" dirty="0" smtClean="0">
                <a:latin typeface="Preeti" pitchFamily="2" charset="0"/>
              </a:rPr>
              <a:t> j]</a:t>
            </a:r>
            <a:r>
              <a:rPr lang="en-US" sz="3600" b="1" dirty="0" err="1" smtClean="0">
                <a:latin typeface="Preeti" pitchFamily="2" charset="0"/>
              </a:rPr>
              <a:t>dGh</a:t>
            </a:r>
            <a:r>
              <a:rPr lang="en-US" sz="3600" b="1" dirty="0" smtClean="0">
                <a:latin typeface="Preeti" pitchFamily="2" charset="0"/>
              </a:rPr>
              <a:t>'/</a:t>
            </a:r>
            <a:r>
              <a:rPr lang="en-US" sz="3600" b="1" dirty="0" err="1" smtClean="0">
                <a:latin typeface="Preeti" pitchFamily="2" charset="0"/>
              </a:rPr>
              <a:t>Ln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h'g;'s</a:t>
            </a:r>
            <a:r>
              <a:rPr lang="en-US" sz="3600" b="1" dirty="0" smtClean="0">
                <a:latin typeface="Preeti" pitchFamily="2" charset="0"/>
              </a:rPr>
              <a:t>} t/</a:t>
            </a:r>
            <a:r>
              <a:rPr lang="en-US" sz="3600" b="1" dirty="0" err="1" smtClean="0">
                <a:latin typeface="Preeti" pitchFamily="2" charset="0"/>
              </a:rPr>
              <a:t>x;Fu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eP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klg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hf</a:t>
            </a:r>
            <a:r>
              <a:rPr lang="en-US" sz="3600" b="1" dirty="0" smtClean="0">
                <a:latin typeface="Preeti" pitchFamily="2" charset="0"/>
              </a:rPr>
              <a:t>]/</a:t>
            </a:r>
            <a:r>
              <a:rPr lang="en-US" sz="3600" b="1" dirty="0" err="1" smtClean="0">
                <a:latin typeface="Preeti" pitchFamily="2" charset="0"/>
              </a:rPr>
              <a:t>h'nd</a:t>
            </a:r>
            <a:r>
              <a:rPr lang="en-US" sz="3600" b="1" dirty="0" smtClean="0">
                <a:latin typeface="Preeti" pitchFamily="2" charset="0"/>
              </a:rPr>
              <a:t> u/L </a:t>
            </a:r>
            <a:r>
              <a:rPr lang="en-US" sz="3600" b="1" dirty="0" err="1" smtClean="0">
                <a:latin typeface="Preeti" pitchFamily="2" charset="0"/>
              </a:rPr>
              <a:t>jf</a:t>
            </a:r>
            <a:r>
              <a:rPr lang="en-US" sz="3600" b="1" dirty="0" smtClean="0">
                <a:latin typeface="Preeti" pitchFamily="2" charset="0"/>
              </a:rPr>
              <a:t> 8/ </a:t>
            </a:r>
            <a:r>
              <a:rPr lang="en-US" sz="3600" b="1" dirty="0" err="1" smtClean="0">
                <a:latin typeface="Preeti" pitchFamily="2" charset="0"/>
              </a:rPr>
              <a:t>wfs</a:t>
            </a:r>
            <a:r>
              <a:rPr lang="en-US" sz="3600" b="1" dirty="0" smtClean="0">
                <a:latin typeface="Preeti" pitchFamily="2" charset="0"/>
              </a:rPr>
              <a:t> b]</a:t>
            </a:r>
            <a:r>
              <a:rPr lang="en-US" sz="3600" b="1" dirty="0" err="1" smtClean="0">
                <a:latin typeface="Preeti" pitchFamily="2" charset="0"/>
              </a:rPr>
              <a:t>vfO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cg'lrt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k|efjdf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kf</a:t>
            </a:r>
            <a:r>
              <a:rPr lang="en-US" sz="3600" b="1" dirty="0" smtClean="0">
                <a:latin typeface="Preeti" pitchFamily="2" charset="0"/>
              </a:rPr>
              <a:t>/L s/</a:t>
            </a:r>
            <a:r>
              <a:rPr lang="en-US" sz="3600" b="1" dirty="0" err="1" smtClean="0">
                <a:latin typeface="Preeti" pitchFamily="2" charset="0"/>
              </a:rPr>
              <a:t>0fL</a:t>
            </a:r>
            <a:r>
              <a:rPr lang="en-US" sz="3600" b="1" dirty="0" smtClean="0">
                <a:latin typeface="Preeti" pitchFamily="2" charset="0"/>
              </a:rPr>
              <a:t> u/]</a:t>
            </a:r>
            <a:r>
              <a:rPr lang="en-US" sz="3600" b="1" dirty="0" err="1" smtClean="0">
                <a:latin typeface="Preeti" pitchFamily="2" charset="0"/>
              </a:rPr>
              <a:t>df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hj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h:tL</a:t>
            </a:r>
            <a:r>
              <a:rPr lang="en-US" sz="3600" b="1" dirty="0" smtClean="0">
                <a:latin typeface="Preeti" pitchFamily="2" charset="0"/>
              </a:rPr>
              <a:t> s/</a:t>
            </a:r>
            <a:r>
              <a:rPr lang="en-US" sz="3600" b="1" dirty="0" err="1" smtClean="0">
                <a:latin typeface="Preeti" pitchFamily="2" charset="0"/>
              </a:rPr>
              <a:t>0fL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7x5</a:t>
            </a:r>
            <a:r>
              <a:rPr lang="en-US" sz="3600" b="1" dirty="0" smtClean="0">
                <a:latin typeface="Preeti" pitchFamily="2" charset="0"/>
              </a:rPr>
              <a:t>{ . -</a:t>
            </a:r>
            <a:r>
              <a:rPr lang="en-US" sz="3600" b="1" dirty="0" err="1" smtClean="0">
                <a:latin typeface="Preeti" pitchFamily="2" charset="0"/>
              </a:rPr>
              <a:t>wf</a:t>
            </a:r>
            <a:r>
              <a:rPr lang="en-US" sz="3600" b="1" dirty="0" smtClean="0">
                <a:latin typeface="Preeti" pitchFamily="2" charset="0"/>
              </a:rPr>
              <a:t>/f – !_</a:t>
            </a:r>
          </a:p>
          <a:p>
            <a:pPr lvl="0">
              <a:buNone/>
            </a:pPr>
            <a:endParaRPr lang="en-US" sz="3600" b="1" dirty="0" smtClean="0">
              <a:latin typeface="Preeti" pitchFamily="2" charset="0"/>
            </a:endParaRPr>
          </a:p>
          <a:p>
            <a:pPr lvl="0"/>
            <a:r>
              <a:rPr lang="en-US" sz="3600" b="1" dirty="0" err="1" smtClean="0">
                <a:latin typeface="Preeti" pitchFamily="2" charset="0"/>
              </a:rPr>
              <a:t>Jf</a:t>
            </a:r>
            <a:r>
              <a:rPr lang="en-US" sz="3600" b="1" dirty="0" smtClean="0">
                <a:latin typeface="Preeti" pitchFamily="2" charset="0"/>
              </a:rPr>
              <a:t>}</a:t>
            </a:r>
            <a:r>
              <a:rPr lang="en-US" sz="3600" b="1" dirty="0" err="1" smtClean="0">
                <a:latin typeface="Preeti" pitchFamily="2" charset="0"/>
              </a:rPr>
              <a:t>jflxs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jnTsf</a:t>
            </a:r>
            <a:r>
              <a:rPr lang="en-US" sz="3600" b="1" dirty="0" smtClean="0">
                <a:latin typeface="Preeti" pitchFamily="2" charset="0"/>
              </a:rPr>
              <a:t>/  ;</a:t>
            </a:r>
            <a:r>
              <a:rPr lang="en-US" sz="3600" b="1" dirty="0" err="1" smtClean="0">
                <a:latin typeface="Preeti" pitchFamily="2" charset="0"/>
              </a:rPr>
              <a:t>DalGw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Joa:yf</a:t>
            </a:r>
            <a:endParaRPr lang="en-US" sz="3600" b="1" dirty="0" smtClean="0">
              <a:latin typeface="Preeti" pitchFamily="2" charset="0"/>
            </a:endParaRPr>
          </a:p>
          <a:p>
            <a:endParaRPr lang="en-US" b="1" dirty="0" smtClean="0">
              <a:latin typeface="Preeti" pitchFamily="2" charset="0"/>
            </a:endParaRP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ePdf</a:t>
            </a:r>
            <a:r>
              <a:rPr lang="en-US" b="1" dirty="0" smtClean="0">
                <a:latin typeface="Preeti" pitchFamily="2" charset="0"/>
              </a:rPr>
              <a:t> s]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&lt;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0fL;DaGwL</a:t>
            </a:r>
            <a:r>
              <a:rPr lang="en-US" b="1" dirty="0" smtClean="0">
                <a:latin typeface="Preeti" pitchFamily="2" charset="0"/>
              </a:rPr>
              <a:t> ck/</a:t>
            </a:r>
            <a:r>
              <a:rPr lang="en-US" b="1" dirty="0" err="1" smtClean="0">
                <a:latin typeface="Preeti" pitchFamily="2" charset="0"/>
              </a:rPr>
              <a:t>fwsf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36gf</a:t>
            </a:r>
            <a:r>
              <a:rPr lang="en-US" b="1" dirty="0" smtClean="0">
                <a:latin typeface="Preeti" pitchFamily="2" charset="0"/>
              </a:rPr>
              <a:t> 36]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glhssf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k|x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sfof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nodf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tTsfn</a:t>
            </a:r>
            <a:r>
              <a:rPr lang="en-US" b="1" dirty="0" smtClean="0">
                <a:latin typeface="Preeti" pitchFamily="2" charset="0"/>
              </a:rPr>
              <a:t> ph'/L </a:t>
            </a:r>
            <a:r>
              <a:rPr lang="en-US" b="1" dirty="0" err="1" smtClean="0">
                <a:latin typeface="Preeti" pitchFamily="2" charset="0"/>
              </a:rPr>
              <a:t>btf</a:t>
            </a:r>
            <a:r>
              <a:rPr lang="en-US" b="1" dirty="0" smtClean="0">
                <a:latin typeface="Preeti" pitchFamily="2" charset="0"/>
              </a:rPr>
              <a:t>{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' kb{5 . </a:t>
            </a:r>
          </a:p>
          <a:p>
            <a:pPr lvl="0"/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b="1" dirty="0" err="1" smtClean="0">
                <a:latin typeface="Preeti" pitchFamily="2" charset="0"/>
              </a:rPr>
              <a:t>To:tf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hfx</a:t>
            </a:r>
            <a:r>
              <a:rPr lang="en-US" b="1" dirty="0" smtClean="0">
                <a:latin typeface="Preeti" pitchFamily="2" charset="0"/>
              </a:rPr>
              <a:t>]/</a:t>
            </a:r>
            <a:r>
              <a:rPr lang="en-US" b="1" dirty="0" err="1" smtClean="0">
                <a:latin typeface="Preeti" pitchFamily="2" charset="0"/>
              </a:rPr>
              <a:t>L÷ph</a:t>
            </a:r>
            <a:r>
              <a:rPr lang="en-US" b="1" dirty="0" smtClean="0">
                <a:latin typeface="Preeti" pitchFamily="2" charset="0"/>
              </a:rPr>
              <a:t>'/L </a:t>
            </a:r>
            <a:r>
              <a:rPr lang="en-US" b="1" dirty="0" err="1" smtClean="0">
                <a:latin typeface="Preeti" pitchFamily="2" charset="0"/>
              </a:rPr>
              <a:t>kLl8t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cfkm</a:t>
            </a:r>
            <a:r>
              <a:rPr lang="en-US" b="1" dirty="0" smtClean="0">
                <a:latin typeface="Preeti" pitchFamily="2" charset="0"/>
              </a:rPr>
              <a:t>}n]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c? </a:t>
            </a:r>
            <a:r>
              <a:rPr lang="en-US" b="1" dirty="0" err="1" smtClean="0">
                <a:latin typeface="Preeti" pitchFamily="2" charset="0"/>
              </a:rPr>
              <a:t>hf</a:t>
            </a:r>
            <a:r>
              <a:rPr lang="en-US" b="1" dirty="0" smtClean="0">
                <a:latin typeface="Preeti" pitchFamily="2" charset="0"/>
              </a:rPr>
              <a:t>] ;'s}n] </a:t>
            </a:r>
            <a:r>
              <a:rPr lang="en-US" b="1" dirty="0" err="1" smtClean="0">
                <a:latin typeface="Preeti" pitchFamily="2" charset="0"/>
              </a:rPr>
              <a:t>klg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k|x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sfof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nodf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btf</a:t>
            </a:r>
            <a:r>
              <a:rPr lang="en-US" b="1" dirty="0" smtClean="0">
                <a:latin typeface="Preeti" pitchFamily="2" charset="0"/>
              </a:rPr>
              <a:t>{ u/</a:t>
            </a:r>
            <a:r>
              <a:rPr lang="en-US" b="1" dirty="0" err="1" smtClean="0">
                <a:latin typeface="Preeti" pitchFamily="2" charset="0"/>
              </a:rPr>
              <a:t>fpg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S5</a:t>
            </a:r>
            <a:r>
              <a:rPr lang="en-US" b="1" dirty="0" smtClean="0">
                <a:latin typeface="Preeti" pitchFamily="2" charset="0"/>
              </a:rPr>
              <a:t> . </a:t>
            </a:r>
          </a:p>
          <a:p>
            <a:pPr lvl="0"/>
            <a:endParaRPr lang="en-US" b="1" dirty="0" smtClean="0">
              <a:latin typeface="Preeti" pitchFamily="2" charset="0"/>
            </a:endParaRPr>
          </a:p>
          <a:p>
            <a:pPr lvl="0"/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</a:t>
            </a:r>
            <a:r>
              <a:rPr lang="en-US" b="1" dirty="0" smtClean="0">
                <a:latin typeface="Preeti" pitchFamily="2" charset="0"/>
              </a:rPr>
              <a:t>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ldltn</a:t>
            </a:r>
            <a:r>
              <a:rPr lang="en-US" b="1" dirty="0" smtClean="0">
                <a:latin typeface="Preeti" pitchFamily="2" charset="0"/>
              </a:rPr>
              <a:t>] k}+</a:t>
            </a:r>
            <a:r>
              <a:rPr lang="en-US" b="1" dirty="0" err="1" smtClean="0">
                <a:latin typeface="Preeti" pitchFamily="2" charset="0"/>
              </a:rPr>
              <a:t>tL</a:t>
            </a:r>
            <a:r>
              <a:rPr lang="en-US" b="1" dirty="0" smtClean="0">
                <a:latin typeface="Preeti" pitchFamily="2" charset="0"/>
              </a:rPr>
              <a:t>; </a:t>
            </a:r>
            <a:r>
              <a:rPr lang="en-US" b="1" dirty="0" err="1" smtClean="0">
                <a:latin typeface="Preeti" pitchFamily="2" charset="0"/>
              </a:rPr>
              <a:t>lbg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leq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hfx</a:t>
            </a:r>
            <a:r>
              <a:rPr lang="en-US" b="1" dirty="0" smtClean="0">
                <a:latin typeface="Preeti" pitchFamily="2" charset="0"/>
              </a:rPr>
              <a:t>]/</a:t>
            </a:r>
            <a:r>
              <a:rPr lang="en-US" b="1" dirty="0" err="1" smtClean="0">
                <a:latin typeface="Preeti" pitchFamily="2" charset="0"/>
              </a:rPr>
              <a:t>L÷ph</a:t>
            </a:r>
            <a:r>
              <a:rPr lang="en-US" b="1" dirty="0" smtClean="0">
                <a:latin typeface="Preeti" pitchFamily="2" charset="0"/>
              </a:rPr>
              <a:t>'/L </a:t>
            </a:r>
            <a:r>
              <a:rPr lang="en-US" b="1" dirty="0" err="1" smtClean="0">
                <a:latin typeface="Preeti" pitchFamily="2" charset="0"/>
              </a:rPr>
              <a:t>glbP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nfUg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Sb</a:t>
            </a:r>
            <a:r>
              <a:rPr lang="en-US" b="1" dirty="0" smtClean="0">
                <a:latin typeface="Preeti" pitchFamily="2" charset="0"/>
              </a:rPr>
              <a:t>}g .</a:t>
            </a:r>
          </a:p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 smtClean="0">
                <a:latin typeface="Preeti" pitchFamily="2" charset="0"/>
              </a:rPr>
              <a:t>   </a:t>
            </a:r>
            <a:r>
              <a:rPr lang="en-US" sz="7200" dirty="0" err="1" smtClean="0">
                <a:latin typeface="Preeti" pitchFamily="2" charset="0"/>
              </a:rPr>
              <a:t>clwsf</a:t>
            </a:r>
            <a:r>
              <a:rPr lang="en-US" sz="7200" dirty="0" smtClean="0">
                <a:latin typeface="Preeti" pitchFamily="2" charset="0"/>
              </a:rPr>
              <a:t>/ s] </a:t>
            </a:r>
            <a:r>
              <a:rPr lang="en-US" sz="7200" dirty="0" err="1" smtClean="0">
                <a:latin typeface="Preeti" pitchFamily="2" charset="0"/>
              </a:rPr>
              <a:t>xf</a:t>
            </a:r>
            <a:r>
              <a:rPr lang="en-US" sz="7200" dirty="0" smtClean="0">
                <a:latin typeface="Preeti" pitchFamily="2" charset="0"/>
              </a:rPr>
              <a:t>] &lt;</a:t>
            </a:r>
            <a:endParaRPr lang="en-US" sz="72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Preeti" pitchFamily="2" charset="0"/>
              </a:rPr>
              <a:t>s_	</a:t>
            </a:r>
            <a:r>
              <a:rPr lang="en-US" dirty="0" err="1" smtClean="0">
                <a:latin typeface="Preeti" pitchFamily="2" charset="0"/>
              </a:rPr>
              <a:t>JolQm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d'bfosf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To:tf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lxt</a:t>
            </a:r>
            <a:r>
              <a:rPr lang="en-US" dirty="0" smtClean="0">
                <a:latin typeface="Preeti" pitchFamily="2" charset="0"/>
              </a:rPr>
              <a:t>, :</a:t>
            </a:r>
            <a:r>
              <a:rPr lang="en-US" dirty="0" err="1" smtClean="0">
                <a:latin typeface="Preeti" pitchFamily="2" charset="0"/>
              </a:rPr>
              <a:t>jfy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cfjZostfx</a:t>
            </a:r>
            <a:r>
              <a:rPr lang="en-US" dirty="0" smtClean="0">
                <a:latin typeface="Preeti" pitchFamily="2" charset="0"/>
              </a:rPr>
              <a:t>¿ </a:t>
            </a:r>
            <a:r>
              <a:rPr lang="en-US" dirty="0" err="1" smtClean="0">
                <a:latin typeface="Preeti" pitchFamily="2" charset="0"/>
              </a:rPr>
              <a:t>h'g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sfg"gdf</a:t>
            </a:r>
            <a:r>
              <a:rPr lang="en-US" dirty="0" smtClean="0">
                <a:latin typeface="Preeti" pitchFamily="2" charset="0"/>
              </a:rPr>
              <a:t> n]</a:t>
            </a:r>
            <a:r>
              <a:rPr lang="en-US" dirty="0" err="1" smtClean="0">
                <a:latin typeface="Preeti" pitchFamily="2" charset="0"/>
              </a:rPr>
              <a:t>lvPsf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' kb{5 . </a:t>
            </a:r>
          </a:p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v_	</a:t>
            </a:r>
            <a:r>
              <a:rPr lang="en-US" dirty="0" err="1" smtClean="0">
                <a:latin typeface="Preeti" pitchFamily="2" charset="0"/>
              </a:rPr>
              <a:t>sfg'gdf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Psf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JolQmn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k|fKt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pkef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udf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cj</a:t>
            </a:r>
            <a:r>
              <a:rPr lang="en-US" dirty="0" smtClean="0">
                <a:latin typeface="Preeti" pitchFamily="2" charset="0"/>
              </a:rPr>
              <a:t>/f]w ;[</a:t>
            </a:r>
            <a:r>
              <a:rPr lang="en-US" dirty="0" err="1" smtClean="0">
                <a:latin typeface="Preeti" pitchFamily="2" charset="0"/>
              </a:rPr>
              <a:t>hgf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sfd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gug</a:t>
            </a:r>
            <a:r>
              <a:rPr lang="en-US" dirty="0" smtClean="0">
                <a:latin typeface="Preeti" pitchFamily="2" charset="0"/>
              </a:rPr>
              <a:t>'{ </a:t>
            </a:r>
            <a:r>
              <a:rPr lang="en-US" dirty="0" err="1" smtClean="0">
                <a:latin typeface="Preeti" pitchFamily="2" charset="0"/>
              </a:rPr>
              <a:t>cGo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JolQmx¿sf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st</a:t>
            </a:r>
            <a:r>
              <a:rPr lang="en-US" dirty="0" smtClean="0">
                <a:latin typeface="Preeti" pitchFamily="2" charset="0"/>
              </a:rPr>
              <a:t>{Jo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/ </a:t>
            </a: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u_	</a:t>
            </a:r>
            <a:r>
              <a:rPr lang="en-US" dirty="0" err="1" smtClean="0">
                <a:latin typeface="Preeti" pitchFamily="2" charset="0"/>
              </a:rPr>
              <a:t>To:tf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sfg"gdf</a:t>
            </a:r>
            <a:r>
              <a:rPr lang="en-US" dirty="0" smtClean="0">
                <a:latin typeface="Preeti" pitchFamily="2" charset="0"/>
              </a:rPr>
              <a:t> n]</a:t>
            </a:r>
            <a:r>
              <a:rPr lang="en-US" dirty="0" err="1" smtClean="0">
                <a:latin typeface="Preeti" pitchFamily="2" charset="0"/>
              </a:rPr>
              <a:t>lvPsf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pn+3g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dsf</a:t>
            </a:r>
            <a:r>
              <a:rPr lang="en-US" dirty="0" smtClean="0">
                <a:latin typeface="Preeti" pitchFamily="2" charset="0"/>
              </a:rPr>
              <a:t>{ kg]{ </a:t>
            </a:r>
            <a:r>
              <a:rPr lang="en-US" dirty="0" err="1" smtClean="0">
                <a:latin typeface="Preeti" pitchFamily="2" charset="0"/>
              </a:rPr>
              <a:t>JolQm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pkrf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k|fKt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 s'/f </a:t>
            </a:r>
            <a:r>
              <a:rPr lang="en-US" dirty="0" err="1" smtClean="0">
                <a:latin typeface="Preeti" pitchFamily="2" charset="0"/>
              </a:rPr>
              <a:t>sfg"gdf</a:t>
            </a:r>
            <a:r>
              <a:rPr lang="en-US" dirty="0" smtClean="0">
                <a:latin typeface="Preeti" pitchFamily="2" charset="0"/>
              </a:rPr>
              <a:t> g}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</a:t>
            </a:r>
            <a:r>
              <a:rPr lang="en-US" dirty="0" err="1" smtClean="0">
                <a:latin typeface="Preeti" pitchFamily="2" charset="0"/>
              </a:rPr>
              <a:t>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err="1" smtClean="0">
                <a:latin typeface="Preeti" pitchFamily="2" charset="0"/>
              </a:rPr>
              <a:t>bz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eGbf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d'lgsf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aflnsfnfO</a:t>
            </a:r>
            <a:r>
              <a:rPr lang="en-US" b="1" dirty="0" smtClean="0">
                <a:latin typeface="Preeti" pitchFamily="2" charset="0"/>
              </a:rPr>
              <a:t>{ 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eP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bz</a:t>
            </a:r>
            <a:r>
              <a:rPr lang="en-US" b="1" dirty="0" smtClean="0">
                <a:latin typeface="Preeti" pitchFamily="2" charset="0"/>
              </a:rPr>
              <a:t> b]</a:t>
            </a:r>
            <a:r>
              <a:rPr lang="en-US" b="1" dirty="0" err="1" smtClean="0">
                <a:latin typeface="Preeti" pitchFamily="2" charset="0"/>
              </a:rPr>
              <a:t>lv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kGw</a:t>
            </a:r>
            <a:r>
              <a:rPr lang="en-US" b="1" dirty="0" smtClean="0">
                <a:latin typeface="Preeti" pitchFamily="2" charset="0"/>
              </a:rPr>
              <a:t>|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Dd</a:t>
            </a:r>
            <a:r>
              <a:rPr lang="en-US" b="1" dirty="0" smtClean="0">
                <a:latin typeface="Preeti" pitchFamily="2" charset="0"/>
              </a:rPr>
              <a:t> s}b </a:t>
            </a:r>
            <a:r>
              <a:rPr lang="en-US" b="1" dirty="0" err="1" smtClean="0">
                <a:latin typeface="Preeti" pitchFamily="2" charset="0"/>
              </a:rPr>
              <a:t>x'G5</a:t>
            </a:r>
            <a:r>
              <a:rPr lang="en-US" b="1" dirty="0" smtClean="0">
                <a:latin typeface="Preeti" pitchFamily="2" charset="0"/>
              </a:rPr>
              <a:t>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bz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eGbf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dfly</a:t>
            </a:r>
            <a:r>
              <a:rPr lang="en-US" b="1" dirty="0" smtClean="0">
                <a:latin typeface="Preeti" pitchFamily="2" charset="0"/>
              </a:rPr>
              <a:t> !^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d'lgsfnfO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eP</a:t>
            </a:r>
            <a:r>
              <a:rPr lang="en-US" b="1" dirty="0" smtClean="0">
                <a:latin typeface="Preeti" pitchFamily="2" charset="0"/>
              </a:rPr>
              <a:t> ;ft b]</a:t>
            </a:r>
            <a:r>
              <a:rPr lang="en-US" b="1" dirty="0" err="1" smtClean="0">
                <a:latin typeface="Preeti" pitchFamily="2" charset="0"/>
              </a:rPr>
              <a:t>lv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bz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Dd</a:t>
            </a:r>
            <a:r>
              <a:rPr lang="en-US" b="1" dirty="0" smtClean="0">
                <a:latin typeface="Preeti" pitchFamily="2" charset="0"/>
              </a:rPr>
              <a:t> s}b </a:t>
            </a:r>
            <a:r>
              <a:rPr lang="en-US" b="1" dirty="0" err="1" smtClean="0">
                <a:latin typeface="Preeti" pitchFamily="2" charset="0"/>
              </a:rPr>
              <a:t>x'G5</a:t>
            </a:r>
            <a:r>
              <a:rPr lang="en-US" b="1" dirty="0" smtClean="0">
                <a:latin typeface="Preeti" pitchFamily="2" charset="0"/>
              </a:rPr>
              <a:t> .</a:t>
            </a:r>
          </a:p>
          <a:p>
            <a:pPr lvl="0"/>
            <a:r>
              <a:rPr lang="en-US" b="1" dirty="0" smtClean="0">
                <a:latin typeface="Preeti" pitchFamily="2" charset="0"/>
              </a:rPr>
              <a:t>!^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;f] </a:t>
            </a:r>
            <a:r>
              <a:rPr lang="en-US" b="1" dirty="0" err="1" smtClean="0">
                <a:latin typeface="Preeti" pitchFamily="2" charset="0"/>
              </a:rPr>
              <a:t>eGbf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dflysf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dlxnfnfO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eP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kfFr</a:t>
            </a:r>
            <a:r>
              <a:rPr lang="en-US" b="1" dirty="0" smtClean="0">
                <a:latin typeface="Preeti" pitchFamily="2" charset="0"/>
              </a:rPr>
              <a:t> b]</a:t>
            </a:r>
            <a:r>
              <a:rPr lang="en-US" b="1" dirty="0" err="1" smtClean="0">
                <a:latin typeface="Preeti" pitchFamily="2" charset="0"/>
              </a:rPr>
              <a:t>lv</a:t>
            </a:r>
            <a:r>
              <a:rPr lang="en-US" b="1" dirty="0" smtClean="0">
                <a:latin typeface="Preeti" pitchFamily="2" charset="0"/>
              </a:rPr>
              <a:t> ;ft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Dd</a:t>
            </a:r>
            <a:r>
              <a:rPr lang="en-US" b="1" dirty="0" smtClean="0">
                <a:latin typeface="Preeti" pitchFamily="2" charset="0"/>
              </a:rPr>
              <a:t> s}b </a:t>
            </a:r>
            <a:r>
              <a:rPr lang="en-US" b="1" dirty="0" err="1" smtClean="0">
                <a:latin typeface="Preeti" pitchFamily="2" charset="0"/>
              </a:rPr>
              <a:t>x'G5</a:t>
            </a:r>
            <a:r>
              <a:rPr lang="en-US" b="1" dirty="0" smtClean="0">
                <a:latin typeface="Preeti" pitchFamily="2" charset="0"/>
              </a:rPr>
              <a:t>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dlxnfnfO</a:t>
            </a:r>
            <a:r>
              <a:rPr lang="en-US" b="1" dirty="0" smtClean="0">
                <a:latin typeface="Preeti" pitchFamily="2" charset="0"/>
              </a:rPr>
              <a:t>{ ;</a:t>
            </a:r>
            <a:r>
              <a:rPr lang="en-US" b="1" dirty="0" err="1" smtClean="0">
                <a:latin typeface="Preeti" pitchFamily="2" charset="0"/>
              </a:rPr>
              <a:t>fd'lxs</a:t>
            </a:r>
            <a:r>
              <a:rPr lang="en-US" b="1" dirty="0" smtClean="0">
                <a:latin typeface="Preeti" pitchFamily="2" charset="0"/>
              </a:rPr>
              <a:t> ¿</a:t>
            </a:r>
            <a:r>
              <a:rPr lang="en-US" b="1" dirty="0" err="1" smtClean="0">
                <a:latin typeface="Preeti" pitchFamily="2" charset="0"/>
              </a:rPr>
              <a:t>kdf</a:t>
            </a:r>
            <a:r>
              <a:rPr lang="en-US" b="1" dirty="0" smtClean="0">
                <a:latin typeface="Preeti" pitchFamily="2" charset="0"/>
              </a:rPr>
              <a:t> 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ue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jtL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czQm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ckfË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dlxnfnfO</a:t>
            </a:r>
            <a:r>
              <a:rPr lang="en-US" b="1" dirty="0" smtClean="0">
                <a:latin typeface="Preeti" pitchFamily="2" charset="0"/>
              </a:rPr>
              <a:t>{ 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dfly</a:t>
            </a:r>
            <a:r>
              <a:rPr lang="en-US" b="1" dirty="0" smtClean="0">
                <a:latin typeface="Preeti" pitchFamily="2" charset="0"/>
              </a:rPr>
              <a:t> n]</a:t>
            </a:r>
            <a:r>
              <a:rPr lang="en-US" b="1" dirty="0" err="1" smtClean="0">
                <a:latin typeface="Preeti" pitchFamily="2" charset="0"/>
              </a:rPr>
              <a:t>lvPsf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hfodf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yk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kfFr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 s}b </a:t>
            </a:r>
            <a:r>
              <a:rPr lang="en-US" b="1" dirty="0" err="1" smtClean="0">
                <a:latin typeface="Preeti" pitchFamily="2" charset="0"/>
              </a:rPr>
              <a:t>x'G5</a:t>
            </a:r>
            <a:r>
              <a:rPr lang="en-US" b="1" dirty="0" smtClean="0">
                <a:latin typeface="Preeti" pitchFamily="2" charset="0"/>
              </a:rPr>
              <a:t> .</a:t>
            </a:r>
          </a:p>
          <a:p>
            <a:endParaRPr lang="en-US" b="1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;</a:t>
            </a:r>
            <a:r>
              <a:rPr lang="en-US" b="1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</a:t>
            </a:r>
            <a:r>
              <a:rPr lang="en-US" b="1" dirty="0" err="1" smtClean="0">
                <a:latin typeface="Preeti" pitchFamily="2" charset="0"/>
              </a:rPr>
              <a:t>af6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lkl8t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dlxnfn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c+z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kfpFl5g</a:t>
            </a:r>
            <a:r>
              <a:rPr lang="en-US" b="1" dirty="0" smtClean="0">
                <a:latin typeface="Preeti" pitchFamily="2" charset="0"/>
              </a:rPr>
              <a:t>\ .</a:t>
            </a:r>
          </a:p>
          <a:p>
            <a:pPr lvl="0"/>
            <a:r>
              <a:rPr lang="en-US" b="1" dirty="0" err="1" smtClean="0">
                <a:latin typeface="Preeti" pitchFamily="2" charset="0"/>
              </a:rPr>
              <a:t>cfkm"nfO</a:t>
            </a:r>
            <a:r>
              <a:rPr lang="en-US" b="1" dirty="0" smtClean="0">
                <a:latin typeface="Preeti" pitchFamily="2" charset="0"/>
              </a:rPr>
              <a:t>{ 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vf</a:t>
            </a:r>
            <a:r>
              <a:rPr lang="en-US" b="1" dirty="0" smtClean="0">
                <a:latin typeface="Preeti" pitchFamily="2" charset="0"/>
              </a:rPr>
              <a:t>]Hg]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tTsfn</a:t>
            </a:r>
            <a:r>
              <a:rPr lang="en-US" b="1" dirty="0" smtClean="0">
                <a:latin typeface="Preeti" pitchFamily="2" charset="0"/>
              </a:rPr>
              <a:t> s]</a:t>
            </a:r>
            <a:r>
              <a:rPr lang="en-US" b="1" dirty="0" err="1" smtClean="0">
                <a:latin typeface="Preeti" pitchFamily="2" charset="0"/>
              </a:rPr>
              <a:t>xL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gubf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cfˆgf</a:t>
            </a:r>
            <a:r>
              <a:rPr lang="en-US" b="1" dirty="0" smtClean="0">
                <a:latin typeface="Preeti" pitchFamily="2" charset="0"/>
              </a:rPr>
              <a:t>] wd{ </a:t>
            </a:r>
            <a:r>
              <a:rPr lang="en-US" b="1" dirty="0" err="1" smtClean="0">
                <a:latin typeface="Preeti" pitchFamily="2" charset="0"/>
              </a:rPr>
              <a:t>gi6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vt</a:t>
            </a:r>
            <a:r>
              <a:rPr lang="en-US" b="1" dirty="0" smtClean="0">
                <a:latin typeface="Preeti" pitchFamily="2" charset="0"/>
              </a:rPr>
              <a:t>/f </a:t>
            </a:r>
            <a:r>
              <a:rPr lang="en-US" b="1" dirty="0" err="1" smtClean="0">
                <a:latin typeface="Preeti" pitchFamily="2" charset="0"/>
              </a:rPr>
              <a:t>ePdf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lng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gkfpFb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lnPsf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tTsfn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kl5</a:t>
            </a:r>
            <a:r>
              <a:rPr lang="en-US" b="1" dirty="0" smtClean="0">
                <a:latin typeface="Preeti" pitchFamily="2" charset="0"/>
              </a:rPr>
              <a:t> ;f]</a:t>
            </a:r>
            <a:r>
              <a:rPr lang="en-US" b="1" dirty="0" err="1" smtClean="0">
                <a:latin typeface="Preeti" pitchFamily="2" charset="0"/>
              </a:rPr>
              <a:t>xL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ynfdf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;f] </a:t>
            </a:r>
            <a:r>
              <a:rPr lang="en-US" b="1" dirty="0" err="1" smtClean="0">
                <a:latin typeface="Preeti" pitchFamily="2" charset="0"/>
              </a:rPr>
              <a:t>7fpFaf6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nv</a:t>
            </a:r>
            <a:r>
              <a:rPr lang="en-US" b="1" dirty="0" smtClean="0">
                <a:latin typeface="Preeti" pitchFamily="2" charset="0"/>
              </a:rPr>
              <a:t>]6\b} </a:t>
            </a:r>
            <a:r>
              <a:rPr lang="en-US" b="1" dirty="0" err="1" smtClean="0">
                <a:latin typeface="Preeti" pitchFamily="2" charset="0"/>
              </a:rPr>
              <a:t>uO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Ps306f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leq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lkl8t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dlxnfn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k|ltsf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ubf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lk8ssf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Hofg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uPdf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dlxnfnfO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;</a:t>
            </a:r>
            <a:r>
              <a:rPr lang="en-US" b="1" dirty="0" err="1" smtClean="0">
                <a:latin typeface="Preeti" pitchFamily="2" charset="0"/>
              </a:rPr>
              <a:t>hfo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x'Fb</a:t>
            </a:r>
            <a:r>
              <a:rPr lang="en-US" b="1" dirty="0" smtClean="0">
                <a:latin typeface="Preeti" pitchFamily="2" charset="0"/>
              </a:rPr>
              <a:t>}g .</a:t>
            </a:r>
          </a:p>
          <a:p>
            <a:pPr lvl="0"/>
            <a:r>
              <a:rPr lang="en-US" b="1" dirty="0" smtClean="0">
                <a:latin typeface="Preeti" pitchFamily="2" charset="0"/>
              </a:rPr>
              <a:t>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pwf</a:t>
            </a:r>
            <a:r>
              <a:rPr lang="en-US" b="1" dirty="0" smtClean="0">
                <a:latin typeface="Preeti" pitchFamily="2" charset="0"/>
              </a:rPr>
              <a:t>]u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ha/</a:t>
            </a:r>
            <a:r>
              <a:rPr lang="en-US" b="1" dirty="0" err="1" smtClean="0">
                <a:latin typeface="Preeti" pitchFamily="2" charset="0"/>
              </a:rPr>
              <a:t>h:tL</a:t>
            </a:r>
            <a:r>
              <a:rPr lang="en-US" b="1" dirty="0" smtClean="0">
                <a:latin typeface="Preeti" pitchFamily="2" charset="0"/>
              </a:rPr>
              <a:t> s/</a:t>
            </a:r>
            <a:r>
              <a:rPr lang="en-US" b="1" dirty="0" err="1" smtClean="0">
                <a:latin typeface="Preeti" pitchFamily="2" charset="0"/>
              </a:rPr>
              <a:t>0fLsf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cfwf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hfo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x'G5</a:t>
            </a:r>
            <a:r>
              <a:rPr lang="en-US" b="1" dirty="0" smtClean="0">
                <a:latin typeface="Preeti" pitchFamily="2" charset="0"/>
              </a:rPr>
              <a:t> .</a:t>
            </a:r>
          </a:p>
          <a:p>
            <a:endParaRPr lang="en-US" b="1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b="1" dirty="0" smtClean="0">
                <a:latin typeface="Preeti" pitchFamily="2" charset="0"/>
              </a:rPr>
              <a:t>n}</a:t>
            </a:r>
            <a:r>
              <a:rPr lang="en-US" b="1" dirty="0" err="1" smtClean="0">
                <a:latin typeface="Preeti" pitchFamily="2" charset="0"/>
              </a:rPr>
              <a:t>lËs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dfgtf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sfod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s]</a:t>
            </a:r>
            <a:r>
              <a:rPr lang="en-US" b="1" dirty="0" err="1" smtClean="0">
                <a:latin typeface="Preeti" pitchFamily="2" charset="0"/>
              </a:rPr>
              <a:t>xL</a:t>
            </a:r>
            <a:r>
              <a:rPr lang="en-US" b="1" dirty="0" smtClean="0">
                <a:latin typeface="Preeti" pitchFamily="2" charset="0"/>
              </a:rPr>
              <a:t> g]</a:t>
            </a:r>
            <a:r>
              <a:rPr lang="en-US" b="1" dirty="0" err="1" smtClean="0">
                <a:latin typeface="Preeti" pitchFamily="2" charset="0"/>
              </a:rPr>
              <a:t>kfn</a:t>
            </a:r>
            <a:r>
              <a:rPr lang="en-US" b="1" dirty="0" smtClean="0">
                <a:latin typeface="Preeti" pitchFamily="2" charset="0"/>
              </a:rPr>
              <a:t> P]g ;+</a:t>
            </a:r>
            <a:r>
              <a:rPr lang="en-US" b="1" dirty="0" err="1" smtClean="0">
                <a:latin typeface="Preeti" pitchFamily="2" charset="0"/>
              </a:rPr>
              <a:t>zf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wg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{ </a:t>
            </a:r>
            <a:r>
              <a:rPr lang="en-US" b="1" dirty="0" err="1" smtClean="0">
                <a:latin typeface="Preeti" pitchFamily="2" charset="0"/>
              </a:rPr>
              <a:t>ag</a:t>
            </a:r>
            <a:r>
              <a:rPr lang="en-US" b="1" dirty="0" smtClean="0">
                <a:latin typeface="Preeti" pitchFamily="2" charset="0"/>
              </a:rPr>
              <a:t>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P]g, @)^#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>
              <a:latin typeface="Preeti" pitchFamily="2" charset="0"/>
            </a:endParaRPr>
          </a:p>
          <a:p>
            <a:pPr lvl="0"/>
            <a:endParaRPr lang="en-US" dirty="0" smtClean="0">
              <a:latin typeface="Preeti" pitchFamily="2" charset="0"/>
            </a:endParaRPr>
          </a:p>
          <a:p>
            <a:pPr lvl="0"/>
            <a:r>
              <a:rPr lang="en-US" b="1" dirty="0" err="1" smtClean="0">
                <a:latin typeface="Preeti" pitchFamily="2" charset="0"/>
              </a:rPr>
              <a:t>zf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Ll</a:t>
            </a:r>
            <a:r>
              <a:rPr lang="en-US" b="1" dirty="0" smtClean="0">
                <a:latin typeface="Preeti" pitchFamily="2" charset="0"/>
              </a:rPr>
              <a:t>/s, </a:t>
            </a:r>
            <a:r>
              <a:rPr lang="en-US" b="1" dirty="0" err="1" smtClean="0">
                <a:latin typeface="Preeti" pitchFamily="2" charset="0"/>
              </a:rPr>
              <a:t>df</a:t>
            </a:r>
            <a:r>
              <a:rPr lang="en-US" b="1" dirty="0" smtClean="0">
                <a:latin typeface="Preeti" pitchFamily="2" charset="0"/>
              </a:rPr>
              <a:t>}</a:t>
            </a:r>
            <a:r>
              <a:rPr lang="en-US" b="1" dirty="0" err="1" smtClean="0">
                <a:latin typeface="Preeti" pitchFamily="2" charset="0"/>
              </a:rPr>
              <a:t>lvs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lnlvt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O;f</a:t>
            </a:r>
            <a:r>
              <a:rPr lang="en-US" b="1" dirty="0" smtClean="0">
                <a:latin typeface="Preeti" pitchFamily="2" charset="0"/>
              </a:rPr>
              <a:t>/f </a:t>
            </a:r>
            <a:r>
              <a:rPr lang="en-US" b="1" dirty="0" err="1" smtClean="0">
                <a:latin typeface="Preeti" pitchFamily="2" charset="0"/>
              </a:rPr>
              <a:t>jf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cGo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s'g</a:t>
            </a:r>
            <a:r>
              <a:rPr lang="en-US" b="1" dirty="0" smtClean="0">
                <a:latin typeface="Preeti" pitchFamily="2" charset="0"/>
              </a:rPr>
              <a:t>} </a:t>
            </a:r>
            <a:r>
              <a:rPr lang="en-US" b="1" dirty="0" err="1" smtClean="0">
                <a:latin typeface="Preeti" pitchFamily="2" charset="0"/>
              </a:rPr>
              <a:t>klg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k|sf</a:t>
            </a:r>
            <a:r>
              <a:rPr lang="en-US" b="1" dirty="0" smtClean="0">
                <a:latin typeface="Preeti" pitchFamily="2" charset="0"/>
              </a:rPr>
              <a:t>/n]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of}</a:t>
            </a:r>
            <a:r>
              <a:rPr lang="en-US" b="1" dirty="0" err="1" smtClean="0">
                <a:latin typeface="Preeti" pitchFamily="2" charset="0"/>
              </a:rPr>
              <a:t>ghGo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b'Jo</a:t>
            </a:r>
            <a:r>
              <a:rPr lang="en-US" b="1" dirty="0" smtClean="0">
                <a:latin typeface="Preeti" pitchFamily="2" charset="0"/>
              </a:rPr>
              <a:t>{</a:t>
            </a:r>
            <a:r>
              <a:rPr lang="en-US" b="1" dirty="0" err="1" smtClean="0">
                <a:latin typeface="Preeti" pitchFamily="2" charset="0"/>
              </a:rPr>
              <a:t>jxf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nfO</a:t>
            </a:r>
            <a:r>
              <a:rPr lang="en-US" b="1" dirty="0" smtClean="0">
                <a:latin typeface="Preeti" pitchFamily="2" charset="0"/>
              </a:rPr>
              <a:t>{ ck/</a:t>
            </a:r>
            <a:r>
              <a:rPr lang="en-US" b="1" dirty="0" err="1" smtClean="0">
                <a:latin typeface="Preeti" pitchFamily="2" charset="0"/>
              </a:rPr>
              <a:t>fwLs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ul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Psf</a:t>
            </a:r>
            <a:r>
              <a:rPr lang="en-US" b="1" dirty="0" smtClean="0">
                <a:latin typeface="Preeti" pitchFamily="2" charset="0"/>
              </a:rPr>
              <a:t>] 5 . </a:t>
            </a:r>
            <a:r>
              <a:rPr lang="en-US" b="1" dirty="0" err="1" smtClean="0">
                <a:latin typeface="Preeti" pitchFamily="2" charset="0"/>
              </a:rPr>
              <a:t>To:tf</a:t>
            </a:r>
            <a:r>
              <a:rPr lang="en-US" b="1" dirty="0" smtClean="0">
                <a:latin typeface="Preeti" pitchFamily="2" charset="0"/>
              </a:rPr>
              <a:t>] s;'/ </a:t>
            </a:r>
            <a:r>
              <a:rPr lang="en-US" b="1" dirty="0" err="1" smtClean="0">
                <a:latin typeface="Preeti" pitchFamily="2" charset="0"/>
              </a:rPr>
              <a:t>ug</a:t>
            </a:r>
            <a:r>
              <a:rPr lang="en-US" b="1" dirty="0" smtClean="0">
                <a:latin typeface="Preeti" pitchFamily="2" charset="0"/>
              </a:rPr>
              <a:t>]{ </a:t>
            </a:r>
            <a:r>
              <a:rPr lang="en-US" b="1" dirty="0" err="1" smtClean="0">
                <a:latin typeface="Preeti" pitchFamily="2" charset="0"/>
              </a:rPr>
              <a:t>JolQmnfO</a:t>
            </a:r>
            <a:r>
              <a:rPr lang="en-US" b="1" dirty="0" smtClean="0">
                <a:latin typeface="Preeti" pitchFamily="2" charset="0"/>
              </a:rPr>
              <a:t>{ ! </a:t>
            </a:r>
            <a:r>
              <a:rPr lang="en-US" b="1" dirty="0" err="1" smtClean="0">
                <a:latin typeface="Preeti" pitchFamily="2" charset="0"/>
              </a:rPr>
              <a:t>jif</a:t>
            </a:r>
            <a:r>
              <a:rPr lang="en-US" b="1" dirty="0" smtClean="0">
                <a:latin typeface="Preeti" pitchFamily="2" charset="0"/>
              </a:rPr>
              <a:t>{;</a:t>
            </a:r>
            <a:r>
              <a:rPr lang="en-US" b="1" dirty="0" err="1" smtClean="0">
                <a:latin typeface="Preeti" pitchFamily="2" charset="0"/>
              </a:rPr>
              <a:t>Dd</a:t>
            </a:r>
            <a:r>
              <a:rPr lang="en-US" b="1" dirty="0" smtClean="0">
                <a:latin typeface="Preeti" pitchFamily="2" charset="0"/>
              </a:rPr>
              <a:t> s}b / </a:t>
            </a:r>
            <a:r>
              <a:rPr lang="en-US" b="1" dirty="0" err="1" smtClean="0">
                <a:latin typeface="Preeti" pitchFamily="2" charset="0"/>
              </a:rPr>
              <a:t>bz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xhf</a:t>
            </a:r>
            <a:r>
              <a:rPr lang="en-US" b="1" dirty="0" smtClean="0">
                <a:latin typeface="Preeti" pitchFamily="2" charset="0"/>
              </a:rPr>
              <a:t>/ ¿k}</a:t>
            </a:r>
            <a:r>
              <a:rPr lang="en-US" b="1" dirty="0" err="1" smtClean="0">
                <a:latin typeface="Preeti" pitchFamily="2" charset="0"/>
              </a:rPr>
              <a:t>of;Dd</a:t>
            </a:r>
            <a:r>
              <a:rPr lang="en-US" b="1" dirty="0" smtClean="0">
                <a:latin typeface="Preeti" pitchFamily="2" charset="0"/>
              </a:rPr>
              <a:t> hl/</a:t>
            </a:r>
            <a:r>
              <a:rPr lang="en-US" b="1" dirty="0" err="1" smtClean="0">
                <a:latin typeface="Preeti" pitchFamily="2" charset="0"/>
              </a:rPr>
              <a:t>jfgf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x'g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Joj:yf</a:t>
            </a:r>
            <a:r>
              <a:rPr lang="en-US" b="1" dirty="0" smtClean="0">
                <a:latin typeface="Preeti" pitchFamily="2" charset="0"/>
              </a:rPr>
              <a:t> u/]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5 . -</a:t>
            </a:r>
            <a:r>
              <a:rPr lang="en-US" b="1" dirty="0" err="1" smtClean="0">
                <a:latin typeface="Preeti" pitchFamily="2" charset="0"/>
              </a:rPr>
              <a:t>d'n'sL</a:t>
            </a:r>
            <a:r>
              <a:rPr lang="en-US" b="1" dirty="0" smtClean="0">
                <a:latin typeface="Preeti" pitchFamily="2" charset="0"/>
              </a:rPr>
              <a:t> P]g, </a:t>
            </a:r>
            <a:r>
              <a:rPr lang="en-US" b="1" dirty="0" err="1" smtClean="0">
                <a:latin typeface="Preeti" pitchFamily="2" charset="0"/>
              </a:rPr>
              <a:t>cfzo</a:t>
            </a:r>
            <a:r>
              <a:rPr lang="en-US" b="1" dirty="0" smtClean="0">
                <a:latin typeface="Preeti" pitchFamily="2" charset="0"/>
              </a:rPr>
              <a:t>, s/</a:t>
            </a:r>
            <a:r>
              <a:rPr lang="en-US" b="1" dirty="0" err="1" smtClean="0">
                <a:latin typeface="Preeti" pitchFamily="2" charset="0"/>
              </a:rPr>
              <a:t>0fLsf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dxnsf</a:t>
            </a:r>
            <a:r>
              <a:rPr lang="en-US" b="1" dirty="0" smtClean="0">
                <a:latin typeface="Preeti" pitchFamily="2" charset="0"/>
              </a:rPr>
              <a:t>] ! g+=_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 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Preeti" pitchFamily="2" charset="0"/>
              </a:rPr>
              <a:t>    </a:t>
            </a:r>
            <a:r>
              <a:rPr lang="en-US" sz="5300" b="1" dirty="0" err="1" smtClean="0">
                <a:latin typeface="Preeti" pitchFamily="2" charset="0"/>
              </a:rPr>
              <a:t>ue</a:t>
            </a:r>
            <a:r>
              <a:rPr lang="en-US" sz="5300" b="1" dirty="0" smtClean="0">
                <a:latin typeface="Preeti" pitchFamily="2" charset="0"/>
              </a:rPr>
              <a:t>{</a:t>
            </a:r>
            <a:r>
              <a:rPr lang="en-US" sz="5300" b="1" dirty="0" err="1" smtClean="0">
                <a:latin typeface="Preeti" pitchFamily="2" charset="0"/>
              </a:rPr>
              <a:t>ktg</a:t>
            </a:r>
            <a:r>
              <a:rPr lang="en-US" sz="5300" b="1" dirty="0" smtClean="0">
                <a:latin typeface="Preeti" pitchFamily="2" charset="0"/>
              </a:rPr>
              <a:t> </a:t>
            </a:r>
            <a:r>
              <a:rPr lang="en-US" sz="5300" b="1" dirty="0" smtClean="0">
                <a:latin typeface="Preeti" pitchFamily="2" charset="0"/>
              </a:rPr>
              <a:t>;</a:t>
            </a:r>
            <a:r>
              <a:rPr lang="en-US" sz="5300" b="1" dirty="0" err="1" smtClean="0">
                <a:latin typeface="Preeti" pitchFamily="2" charset="0"/>
              </a:rPr>
              <a:t>DaGwL</a:t>
            </a:r>
            <a:r>
              <a:rPr lang="en-US" sz="5300" b="1" dirty="0" smtClean="0">
                <a:latin typeface="Preeti" pitchFamily="2" charset="0"/>
              </a:rPr>
              <a:t> </a:t>
            </a:r>
            <a:r>
              <a:rPr lang="en-US" sz="5300" b="1" dirty="0" err="1" smtClean="0">
                <a:latin typeface="Preeti" pitchFamily="2" charset="0"/>
              </a:rPr>
              <a:t>Joj:yf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err="1" smtClean="0">
                <a:latin typeface="Preeti" pitchFamily="2" charset="0"/>
              </a:rPr>
              <a:t>ue</a:t>
            </a:r>
            <a:r>
              <a:rPr lang="en-US" sz="3200" dirty="0" smtClean="0">
                <a:latin typeface="Preeti" pitchFamily="2" charset="0"/>
              </a:rPr>
              <a:t>{</a:t>
            </a:r>
            <a:r>
              <a:rPr lang="en-US" sz="3200" dirty="0" err="1" smtClean="0">
                <a:latin typeface="Preeti" pitchFamily="2" charset="0"/>
              </a:rPr>
              <a:t>df</a:t>
            </a:r>
            <a:r>
              <a:rPr lang="en-US" sz="3200" dirty="0" smtClean="0">
                <a:latin typeface="Preeti" pitchFamily="2" charset="0"/>
              </a:rPr>
              <a:t> /x]</a:t>
            </a:r>
            <a:r>
              <a:rPr lang="en-US" sz="3200" dirty="0" err="1" smtClean="0">
                <a:latin typeface="Preeti" pitchFamily="2" charset="0"/>
              </a:rPr>
              <a:t>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smtClean="0">
                <a:latin typeface="Preeti" pitchFamily="2" charset="0"/>
              </a:rPr>
              <a:t>e|"</a:t>
            </a:r>
            <a:r>
              <a:rPr lang="en-US" sz="3200" dirty="0" err="1" smtClean="0">
                <a:latin typeface="Preeti" pitchFamily="2" charset="0"/>
              </a:rPr>
              <a:t>0fsf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lnË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klxrfg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s'g</a:t>
            </a:r>
            <a:r>
              <a:rPr lang="en-US" sz="3200" dirty="0" smtClean="0">
                <a:latin typeface="Preeti" pitchFamily="2" charset="0"/>
              </a:rPr>
              <a:t>} </a:t>
            </a:r>
            <a:r>
              <a:rPr lang="en-US" sz="3200" dirty="0" err="1" smtClean="0">
                <a:latin typeface="Preeti" pitchFamily="2" charset="0"/>
              </a:rPr>
              <a:t>sfd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ug</a:t>
            </a:r>
            <a:r>
              <a:rPr lang="en-US" sz="3200" dirty="0" smtClean="0">
                <a:latin typeface="Preeti" pitchFamily="2" charset="0"/>
              </a:rPr>
              <a:t>{ </a:t>
            </a:r>
            <a:r>
              <a:rPr lang="en-US" sz="3200" dirty="0" err="1" smtClean="0">
                <a:latin typeface="Preeti" pitchFamily="2" charset="0"/>
              </a:rPr>
              <a:t>x'Fb</a:t>
            </a:r>
            <a:r>
              <a:rPr lang="en-US" sz="3200" dirty="0" smtClean="0">
                <a:latin typeface="Preeti" pitchFamily="2" charset="0"/>
              </a:rPr>
              <a:t>}g </a:t>
            </a:r>
          </a:p>
          <a:p>
            <a:pPr>
              <a:buNone/>
            </a:pPr>
            <a:endParaRPr lang="en-US" sz="3200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3200" dirty="0" smtClean="0">
                <a:latin typeface="Preeti" pitchFamily="2" charset="0"/>
              </a:rPr>
              <a:t>    </a:t>
            </a:r>
            <a:r>
              <a:rPr lang="en-US" sz="3900" dirty="0" err="1" smtClean="0">
                <a:latin typeface="Preeti" pitchFamily="2" charset="0"/>
              </a:rPr>
              <a:t>Ohfhtk|fKt</a:t>
            </a:r>
            <a:r>
              <a:rPr lang="en-US" sz="3900" dirty="0" smtClean="0">
                <a:latin typeface="Preeti" pitchFamily="2" charset="0"/>
              </a:rPr>
              <a:t> </a:t>
            </a:r>
            <a:r>
              <a:rPr lang="en-US" sz="3900" dirty="0" smtClean="0">
                <a:latin typeface="Preeti" pitchFamily="2" charset="0"/>
              </a:rPr>
              <a:t>:</a:t>
            </a:r>
            <a:r>
              <a:rPr lang="en-US" sz="3900" dirty="0" err="1" smtClean="0">
                <a:latin typeface="Preeti" pitchFamily="2" charset="0"/>
              </a:rPr>
              <a:t>jf:YosdL</a:t>
            </a:r>
            <a:r>
              <a:rPr lang="en-US" sz="3900" dirty="0" smtClean="0">
                <a:latin typeface="Preeti" pitchFamily="2" charset="0"/>
              </a:rPr>
              <a:t>{ </a:t>
            </a:r>
            <a:r>
              <a:rPr lang="en-US" sz="3900" dirty="0" smtClean="0">
                <a:latin typeface="Preeti" pitchFamily="2" charset="0"/>
              </a:rPr>
              <a:t>;+u </a:t>
            </a:r>
            <a:r>
              <a:rPr lang="en-US" sz="3900" dirty="0" err="1" smtClean="0">
                <a:latin typeface="Preeti" pitchFamily="2" charset="0"/>
              </a:rPr>
              <a:t>ue</a:t>
            </a:r>
            <a:r>
              <a:rPr lang="en-US" sz="3900" dirty="0" smtClean="0">
                <a:latin typeface="Preeti" pitchFamily="2" charset="0"/>
              </a:rPr>
              <a:t>{ </a:t>
            </a:r>
            <a:r>
              <a:rPr lang="en-US" sz="3900" dirty="0" err="1" smtClean="0">
                <a:latin typeface="Preeti" pitchFamily="2" charset="0"/>
              </a:rPr>
              <a:t>ktg</a:t>
            </a:r>
            <a:r>
              <a:rPr lang="en-US" sz="3900" dirty="0" smtClean="0">
                <a:latin typeface="Preeti" pitchFamily="2" charset="0"/>
              </a:rPr>
              <a:t> </a:t>
            </a:r>
            <a:r>
              <a:rPr lang="en-US" sz="3900" dirty="0" err="1" smtClean="0">
                <a:latin typeface="Preeti" pitchFamily="2" charset="0"/>
              </a:rPr>
              <a:t>ug</a:t>
            </a:r>
            <a:r>
              <a:rPr lang="en-US" sz="3900" dirty="0" smtClean="0">
                <a:latin typeface="Preeti" pitchFamily="2" charset="0"/>
              </a:rPr>
              <a:t>{ ;</a:t>
            </a:r>
            <a:r>
              <a:rPr lang="en-US" sz="3900" dirty="0" err="1" smtClean="0">
                <a:latin typeface="Preeti" pitchFamily="2" charset="0"/>
              </a:rPr>
              <a:t>lsg</a:t>
            </a:r>
            <a:r>
              <a:rPr lang="en-US" sz="3900" dirty="0" smtClean="0">
                <a:latin typeface="Preeti" pitchFamily="2" charset="0"/>
              </a:rPr>
              <a:t>] </a:t>
            </a:r>
            <a:r>
              <a:rPr lang="en-US" sz="3900" dirty="0" err="1" smtClean="0">
                <a:latin typeface="Preeti" pitchFamily="2" charset="0"/>
              </a:rPr>
              <a:t>Joj:yf</a:t>
            </a:r>
            <a:endParaRPr lang="en-US" sz="3200" dirty="0" smtClean="0">
              <a:latin typeface="Preeti" pitchFamily="2" charset="0"/>
            </a:endParaRPr>
          </a:p>
          <a:p>
            <a:pPr>
              <a:buNone/>
            </a:pPr>
            <a:endParaRPr lang="en-US" sz="3200" dirty="0" smtClean="0">
              <a:latin typeface="Preeti" pitchFamily="2" charset="0"/>
            </a:endParaRPr>
          </a:p>
          <a:p>
            <a:pPr>
              <a:buNone/>
            </a:pPr>
            <a:endParaRPr lang="en-US" sz="3200" dirty="0" smtClean="0">
              <a:latin typeface="Preeti" pitchFamily="2" charset="0"/>
            </a:endParaRPr>
          </a:p>
          <a:p>
            <a:r>
              <a:rPr lang="en-US" sz="3200" dirty="0" err="1" smtClean="0">
                <a:latin typeface="Preeti" pitchFamily="2" charset="0"/>
              </a:rPr>
              <a:t>dlxnfsf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dGh</a:t>
            </a:r>
            <a:r>
              <a:rPr lang="en-US" sz="3200" dirty="0" smtClean="0">
                <a:latin typeface="Preeti" pitchFamily="2" charset="0"/>
              </a:rPr>
              <a:t>'/</a:t>
            </a:r>
            <a:r>
              <a:rPr lang="en-US" sz="3200" dirty="0" err="1" smtClean="0">
                <a:latin typeface="Preeti" pitchFamily="2" charset="0"/>
              </a:rPr>
              <a:t>Ln</a:t>
            </a:r>
            <a:r>
              <a:rPr lang="en-US" sz="3200" dirty="0" smtClean="0">
                <a:latin typeface="Preeti" pitchFamily="2" charset="0"/>
              </a:rPr>
              <a:t>] !@ </a:t>
            </a:r>
            <a:r>
              <a:rPr lang="en-US" sz="3200" dirty="0" err="1" smtClean="0">
                <a:latin typeface="Preeti" pitchFamily="2" charset="0"/>
              </a:rPr>
              <a:t>xKtf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Ddsf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ue</a:t>
            </a:r>
            <a:r>
              <a:rPr lang="en-US" sz="3200" dirty="0" smtClean="0">
                <a:latin typeface="Preeti" pitchFamily="2" charset="0"/>
              </a:rPr>
              <a:t>{</a:t>
            </a:r>
          </a:p>
          <a:p>
            <a:pPr lvl="0"/>
            <a:r>
              <a:rPr lang="en-US" sz="3200" dirty="0" err="1" smtClean="0">
                <a:latin typeface="Preeti" pitchFamily="2" charset="0"/>
              </a:rPr>
              <a:t>Hf</a:t>
            </a:r>
            <a:r>
              <a:rPr lang="en-US" sz="3200" dirty="0" smtClean="0">
                <a:latin typeface="Preeti" pitchFamily="2" charset="0"/>
              </a:rPr>
              <a:t>=s= </a:t>
            </a:r>
            <a:r>
              <a:rPr lang="en-US" sz="3200" dirty="0" err="1" smtClean="0">
                <a:latin typeface="Preeti" pitchFamily="2" charset="0"/>
              </a:rPr>
              <a:t>jf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xf</a:t>
            </a:r>
            <a:r>
              <a:rPr lang="en-US" sz="3200" dirty="0" smtClean="0">
                <a:latin typeface="Preeti" pitchFamily="2" charset="0"/>
              </a:rPr>
              <a:t>=s </a:t>
            </a:r>
            <a:r>
              <a:rPr lang="en-US" sz="3200" dirty="0" err="1" smtClean="0">
                <a:latin typeface="Preeti" pitchFamily="2" charset="0"/>
              </a:rPr>
              <a:t>af6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xg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uPsf</a:t>
            </a:r>
            <a:r>
              <a:rPr lang="en-US" sz="3200" dirty="0" smtClean="0">
                <a:latin typeface="Preeti" pitchFamily="2" charset="0"/>
              </a:rPr>
              <a:t>] !* </a:t>
            </a:r>
            <a:r>
              <a:rPr lang="en-US" sz="3200" dirty="0" err="1" smtClean="0">
                <a:latin typeface="Preeti" pitchFamily="2" charset="0"/>
              </a:rPr>
              <a:t>xKtf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Ddsf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ue</a:t>
            </a:r>
            <a:r>
              <a:rPr lang="en-US" sz="3200" dirty="0" smtClean="0">
                <a:latin typeface="Preeti" pitchFamily="2" charset="0"/>
              </a:rPr>
              <a:t>{ </a:t>
            </a:r>
            <a:endParaRPr lang="en-US" sz="3200" dirty="0" smtClean="0">
              <a:latin typeface="Preeti" pitchFamily="2" charset="0"/>
            </a:endParaRPr>
          </a:p>
          <a:p>
            <a:pPr lvl="0"/>
            <a:r>
              <a:rPr lang="en-US" sz="3200" dirty="0" err="1" smtClean="0">
                <a:latin typeface="Preeti" pitchFamily="2" charset="0"/>
              </a:rPr>
              <a:t>ue</a:t>
            </a:r>
            <a:r>
              <a:rPr lang="en-US" sz="3200" dirty="0" smtClean="0">
                <a:latin typeface="Preeti" pitchFamily="2" charset="0"/>
              </a:rPr>
              <a:t>{</a:t>
            </a:r>
            <a:r>
              <a:rPr lang="en-US" sz="3200" dirty="0" err="1" smtClean="0">
                <a:latin typeface="Preeti" pitchFamily="2" charset="0"/>
              </a:rPr>
              <a:t>kft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gu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fPdf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ue</a:t>
            </a:r>
            <a:r>
              <a:rPr lang="en-US" sz="3200" dirty="0" smtClean="0">
                <a:latin typeface="Preeti" pitchFamily="2" charset="0"/>
              </a:rPr>
              <a:t>{ </a:t>
            </a:r>
            <a:r>
              <a:rPr lang="en-US" sz="3200" dirty="0" err="1" smtClean="0">
                <a:latin typeface="Preeti" pitchFamily="2" charset="0"/>
              </a:rPr>
              <a:t>af</a:t>
            </a:r>
            <a:r>
              <a:rPr lang="en-US" sz="3200" dirty="0" smtClean="0">
                <a:latin typeface="Preeti" pitchFamily="2" charset="0"/>
              </a:rPr>
              <a:t>]</a:t>
            </a:r>
            <a:r>
              <a:rPr lang="en-US" sz="3200" dirty="0" err="1" smtClean="0">
                <a:latin typeface="Preeti" pitchFamily="2" charset="0"/>
              </a:rPr>
              <a:t>Sg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dlxnfsf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Hofg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vt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fdf</a:t>
            </a:r>
            <a:r>
              <a:rPr lang="en-US" sz="3200" dirty="0" smtClean="0">
                <a:latin typeface="Preeti" pitchFamily="2" charset="0"/>
              </a:rPr>
              <a:t> kg]{</a:t>
            </a:r>
          </a:p>
          <a:p>
            <a:pPr lvl="0"/>
            <a:r>
              <a:rPr lang="en-US" sz="3200" dirty="0" err="1" smtClean="0">
                <a:latin typeface="Preeti" pitchFamily="2" charset="0"/>
              </a:rPr>
              <a:t>ljsnfË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aRrf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hGdG5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eGg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8f</a:t>
            </a:r>
            <a:r>
              <a:rPr lang="en-US" sz="3200" dirty="0" smtClean="0">
                <a:latin typeface="Preeti" pitchFamily="2" charset="0"/>
              </a:rPr>
              <a:t>=</a:t>
            </a:r>
            <a:r>
              <a:rPr lang="en-US" sz="3200" dirty="0" err="1" smtClean="0">
                <a:latin typeface="Preeti" pitchFamily="2" charset="0"/>
              </a:rPr>
              <a:t>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l;kmfl</a:t>
            </a:r>
            <a:r>
              <a:rPr lang="en-US" sz="3200" dirty="0" smtClean="0">
                <a:latin typeface="Preeti" pitchFamily="2" charset="0"/>
              </a:rPr>
              <a:t>/; </a:t>
            </a:r>
            <a:r>
              <a:rPr lang="en-US" sz="3200" dirty="0" err="1" smtClean="0">
                <a:latin typeface="Preeti" pitchFamily="2" charset="0"/>
              </a:rPr>
              <a:t>ePdf</a:t>
            </a:r>
            <a:endParaRPr lang="en-US" sz="3200" dirty="0" smtClean="0">
              <a:latin typeface="Preeti" pitchFamily="2" charset="0"/>
            </a:endParaRPr>
          </a:p>
          <a:p>
            <a:endParaRPr lang="en-US" sz="32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latin typeface="Preeti" pitchFamily="2" charset="0"/>
              </a:rPr>
              <a:t>  </a:t>
            </a:r>
            <a:r>
              <a:rPr lang="en-US" sz="4400" b="1" dirty="0" err="1" smtClean="0">
                <a:latin typeface="Preeti" pitchFamily="2" charset="0"/>
              </a:rPr>
              <a:t>ue</a:t>
            </a:r>
            <a:r>
              <a:rPr lang="en-US" sz="4400" b="1" dirty="0" smtClean="0">
                <a:latin typeface="Preeti" pitchFamily="2" charset="0"/>
              </a:rPr>
              <a:t>{</a:t>
            </a:r>
            <a:r>
              <a:rPr lang="en-US" sz="4400" b="1" dirty="0" err="1" smtClean="0">
                <a:latin typeface="Preeti" pitchFamily="2" charset="0"/>
              </a:rPr>
              <a:t>ktg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ug</a:t>
            </a:r>
            <a:r>
              <a:rPr lang="en-US" sz="4400" b="1" dirty="0" smtClean="0">
                <a:latin typeface="Preeti" pitchFamily="2" charset="0"/>
              </a:rPr>
              <a:t>{ </a:t>
            </a:r>
            <a:r>
              <a:rPr lang="en-US" sz="4400" b="1" dirty="0" err="1" smtClean="0">
                <a:latin typeface="Preeti" pitchFamily="2" charset="0"/>
              </a:rPr>
              <a:t>gkfOg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cj:yfx</a:t>
            </a:r>
            <a:r>
              <a:rPr lang="en-US" sz="4400" b="1" dirty="0" smtClean="0">
                <a:latin typeface="Preeti" pitchFamily="2" charset="0"/>
              </a:rPr>
              <a:t>¿</a:t>
            </a:r>
            <a:r>
              <a:rPr lang="en-US" sz="4400" dirty="0" smtClean="0">
                <a:latin typeface="Preeti" pitchFamily="2" charset="0"/>
              </a:rPr>
              <a:t/>
            </a:r>
            <a:br>
              <a:rPr lang="en-US" sz="4400" dirty="0" smtClean="0">
                <a:latin typeface="Preeti" pitchFamily="2" charset="0"/>
              </a:rPr>
            </a:br>
            <a:endParaRPr lang="en-US" sz="44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3600" dirty="0" err="1" smtClean="0">
                <a:latin typeface="Preeti" pitchFamily="2" charset="0"/>
              </a:rPr>
              <a:t>ue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jtL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dlxnfsf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d~h</a:t>
            </a:r>
            <a:r>
              <a:rPr lang="en-US" sz="3600" dirty="0" smtClean="0">
                <a:latin typeface="Preeti" pitchFamily="2" charset="0"/>
              </a:rPr>
              <a:t>'/L </a:t>
            </a:r>
            <a:r>
              <a:rPr lang="en-US" sz="3600" dirty="0" err="1" smtClean="0">
                <a:latin typeface="Preeti" pitchFamily="2" charset="0"/>
              </a:rPr>
              <a:t>glnO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ue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ktg</a:t>
            </a:r>
            <a:r>
              <a:rPr lang="en-US" sz="3600" dirty="0" smtClean="0">
                <a:latin typeface="Preeti" pitchFamily="2" charset="0"/>
              </a:rPr>
              <a:t> u/</a:t>
            </a:r>
            <a:r>
              <a:rPr lang="en-US" sz="3600" dirty="0" err="1" smtClean="0">
                <a:latin typeface="Preeti" pitchFamily="2" charset="0"/>
              </a:rPr>
              <a:t>fpg</a:t>
            </a:r>
            <a:r>
              <a:rPr lang="en-US" sz="3600" dirty="0" smtClean="0">
                <a:latin typeface="Preeti" pitchFamily="2" charset="0"/>
              </a:rPr>
              <a:t>' </a:t>
            </a:r>
            <a:r>
              <a:rPr lang="en-US" sz="3600" dirty="0" err="1" smtClean="0">
                <a:latin typeface="Preeti" pitchFamily="2" charset="0"/>
              </a:rPr>
              <a:t>x'Fb</a:t>
            </a:r>
            <a:r>
              <a:rPr lang="en-US" sz="3600" dirty="0" smtClean="0">
                <a:latin typeface="Preeti" pitchFamily="2" charset="0"/>
              </a:rPr>
              <a:t>}g</a:t>
            </a:r>
          </a:p>
          <a:p>
            <a:pPr lvl="0">
              <a:buNone/>
            </a:pP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ue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df</a:t>
            </a:r>
            <a:r>
              <a:rPr lang="en-US" sz="3600" dirty="0" smtClean="0">
                <a:latin typeface="Preeti" pitchFamily="2" charset="0"/>
              </a:rPr>
              <a:t> /x]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e|'0fsf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lnË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klxrfg</a:t>
            </a:r>
            <a:r>
              <a:rPr lang="en-US" sz="3600" dirty="0" smtClean="0">
                <a:latin typeface="Preeti" pitchFamily="2" charset="0"/>
              </a:rPr>
              <a:t> u/L </a:t>
            </a:r>
            <a:r>
              <a:rPr lang="en-US" sz="3600" dirty="0" err="1" smtClean="0">
                <a:latin typeface="Preeti" pitchFamily="2" charset="0"/>
              </a:rPr>
              <a:t>ue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ktg</a:t>
            </a:r>
            <a:r>
              <a:rPr lang="en-US" sz="3600" dirty="0" smtClean="0">
                <a:latin typeface="Preeti" pitchFamily="2" charset="0"/>
              </a:rPr>
              <a:t> u/</a:t>
            </a:r>
            <a:r>
              <a:rPr lang="en-US" sz="3600" dirty="0" err="1" smtClean="0">
                <a:latin typeface="Preeti" pitchFamily="2" charset="0"/>
              </a:rPr>
              <a:t>fpg</a:t>
            </a:r>
            <a:r>
              <a:rPr lang="en-US" sz="3600" dirty="0" smtClean="0">
                <a:latin typeface="Preeti" pitchFamily="2" charset="0"/>
              </a:rPr>
              <a:t>' </a:t>
            </a:r>
            <a:r>
              <a:rPr lang="en-US" sz="3600" dirty="0" err="1" smtClean="0">
                <a:latin typeface="Preeti" pitchFamily="2" charset="0"/>
              </a:rPr>
              <a:t>x'Fb</a:t>
            </a:r>
            <a:r>
              <a:rPr lang="en-US" sz="3600" dirty="0" smtClean="0">
                <a:latin typeface="Preeti" pitchFamily="2" charset="0"/>
              </a:rPr>
              <a:t>}g </a:t>
            </a:r>
            <a:endParaRPr lang="en-US" sz="3600" dirty="0" smtClean="0">
              <a:latin typeface="Preeti" pitchFamily="2" charset="0"/>
            </a:endParaRPr>
          </a:p>
          <a:p>
            <a:pPr>
              <a:buNone/>
            </a:pP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sfg"gn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tf</a:t>
            </a:r>
            <a:r>
              <a:rPr lang="en-US" sz="3600" dirty="0" smtClean="0">
                <a:latin typeface="Preeti" pitchFamily="2" charset="0"/>
              </a:rPr>
              <a:t>]s]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cjlw</a:t>
            </a:r>
            <a:r>
              <a:rPr lang="en-US" sz="3600" dirty="0" smtClean="0">
                <a:latin typeface="Preeti" pitchFamily="2" charset="0"/>
              </a:rPr>
              <a:t> / </a:t>
            </a:r>
            <a:r>
              <a:rPr lang="en-US" sz="3600" dirty="0" err="1" smtClean="0">
                <a:latin typeface="Preeti" pitchFamily="2" charset="0"/>
              </a:rPr>
              <a:t>cj:yfdf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afx</a:t>
            </a:r>
            <a:r>
              <a:rPr lang="en-US" sz="3600" dirty="0" smtClean="0">
                <a:latin typeface="Preeti" pitchFamily="2" charset="0"/>
              </a:rPr>
              <a:t>]s </a:t>
            </a:r>
            <a:r>
              <a:rPr lang="en-US" sz="3600" dirty="0" err="1" smtClean="0">
                <a:latin typeface="Preeti" pitchFamily="2" charset="0"/>
              </a:rPr>
              <a:t>cGo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cj:yfdf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ue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ktg</a:t>
            </a:r>
            <a:r>
              <a:rPr lang="en-US" sz="3600" dirty="0" smtClean="0">
                <a:latin typeface="Preeti" pitchFamily="2" charset="0"/>
              </a:rPr>
              <a:t> u/</a:t>
            </a:r>
            <a:r>
              <a:rPr lang="en-US" sz="3600" dirty="0" err="1" smtClean="0">
                <a:latin typeface="Preeti" pitchFamily="2" charset="0"/>
              </a:rPr>
              <a:t>fpg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x'Fb</a:t>
            </a:r>
            <a:r>
              <a:rPr lang="en-US" sz="3600" dirty="0" smtClean="0">
                <a:latin typeface="Preeti" pitchFamily="2" charset="0"/>
              </a:rPr>
              <a:t>}g </a:t>
            </a:r>
            <a:endParaRPr lang="en-US" sz="36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      </a:t>
            </a:r>
            <a:r>
              <a:rPr lang="en-US" sz="5400" b="1" dirty="0" err="1" smtClean="0">
                <a:latin typeface="Preeti" pitchFamily="2" charset="0"/>
              </a:rPr>
              <a:t>c+z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smtClean="0">
                <a:latin typeface="Preeti" pitchFamily="2" charset="0"/>
              </a:rPr>
              <a:t>;</a:t>
            </a:r>
            <a:r>
              <a:rPr lang="en-US" sz="5400" b="1" dirty="0" err="1" smtClean="0">
                <a:latin typeface="Preeti" pitchFamily="2" charset="0"/>
              </a:rPr>
              <a:t>DaGwL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Joj:yf</a:t>
            </a:r>
            <a:r>
              <a:rPr lang="en-US" sz="5400" b="1" dirty="0" smtClean="0">
                <a:latin typeface="Preeti" pitchFamily="2" charset="0"/>
              </a:rPr>
              <a:t> </a:t>
            </a:r>
            <a:endParaRPr lang="en-US" sz="54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Preeti" pitchFamily="2" charset="0"/>
              </a:rPr>
              <a:t>cljjflxt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5f</a:t>
            </a:r>
            <a:r>
              <a:rPr lang="en-US" dirty="0" smtClean="0">
                <a:latin typeface="Preeti" pitchFamily="2" charset="0"/>
              </a:rPr>
              <a:t>]/</a:t>
            </a:r>
            <a:r>
              <a:rPr lang="en-US" dirty="0" err="1" smtClean="0">
                <a:latin typeface="Preeti" pitchFamily="2" charset="0"/>
              </a:rPr>
              <a:t>Ln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5f</a:t>
            </a:r>
            <a:r>
              <a:rPr lang="en-US" dirty="0" smtClean="0">
                <a:latin typeface="Preeti" pitchFamily="2" charset="0"/>
              </a:rPr>
              <a:t>]/f ;/x ;</a:t>
            </a:r>
            <a:r>
              <a:rPr lang="en-US" dirty="0" err="1" smtClean="0">
                <a:latin typeface="Preeti" pitchFamily="2" charset="0"/>
              </a:rPr>
              <a:t>DklQdf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c+z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efu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kfpF5g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ljwjf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jf:gL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dflg;n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rfx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cfˆgf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c+z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lnO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leGg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kfpF5g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ljwjfn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csf</a:t>
            </a:r>
            <a:r>
              <a:rPr lang="en-US" dirty="0" smtClean="0">
                <a:latin typeface="Preeti" pitchFamily="2" charset="0"/>
              </a:rPr>
              <a:t>]{ </a:t>
            </a:r>
            <a:r>
              <a:rPr lang="en-US" dirty="0" err="1" smtClean="0">
                <a:latin typeface="Preeti" pitchFamily="2" charset="0"/>
              </a:rPr>
              <a:t>ljjfx</a:t>
            </a:r>
            <a:r>
              <a:rPr lang="en-US" dirty="0" smtClean="0">
                <a:latin typeface="Preeti" pitchFamily="2" charset="0"/>
              </a:rPr>
              <a:t> u/]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lghn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cfˆgf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c+z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cfkm'v</a:t>
            </a:r>
            <a:r>
              <a:rPr lang="en-US" dirty="0" smtClean="0">
                <a:latin typeface="Preeti" pitchFamily="2" charset="0"/>
              </a:rPr>
              <a:t>';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kfpF5g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    </a:t>
            </a:r>
            <a:r>
              <a:rPr lang="en-US" sz="4800" b="1" dirty="0" err="1" smtClean="0">
                <a:latin typeface="Preeti" pitchFamily="2" charset="0"/>
              </a:rPr>
              <a:t>c+z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dfUg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kfpg</a:t>
            </a:r>
            <a:r>
              <a:rPr lang="en-US" sz="4800" b="1" dirty="0" smtClean="0">
                <a:latin typeface="Preeti" pitchFamily="2" charset="0"/>
              </a:rPr>
              <a:t>] </a:t>
            </a:r>
            <a:r>
              <a:rPr lang="en-US" sz="4800" b="1" dirty="0" err="1" smtClean="0">
                <a:latin typeface="Preeti" pitchFamily="2" charset="0"/>
              </a:rPr>
              <a:t>cj:yf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dirty="0" smtClean="0">
                <a:latin typeface="Preeti" pitchFamily="2" charset="0"/>
              </a:rPr>
              <a:t/>
            </a:r>
            <a:br>
              <a:rPr lang="en-US" sz="4800" dirty="0" smtClean="0">
                <a:latin typeface="Preeti" pitchFamily="2" charset="0"/>
              </a:rPr>
            </a:br>
            <a:endParaRPr lang="en-US" sz="48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latin typeface="Preeti" pitchFamily="2" charset="0"/>
              </a:rPr>
              <a:t>OHht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cfdb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cg';f</a:t>
            </a:r>
            <a:r>
              <a:rPr lang="en-US" sz="3600" dirty="0" smtClean="0">
                <a:latin typeface="Preeti" pitchFamily="2" charset="0"/>
              </a:rPr>
              <a:t>/ </a:t>
            </a:r>
            <a:r>
              <a:rPr lang="en-US" sz="3600" dirty="0" err="1" smtClean="0">
                <a:latin typeface="Preeti" pitchFamily="2" charset="0"/>
              </a:rPr>
              <a:t>vfg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nfpg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glbPdf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plrt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lzIffbLIff</a:t>
            </a:r>
            <a:r>
              <a:rPr lang="en-US" sz="3600" dirty="0" smtClean="0">
                <a:latin typeface="Preeti" pitchFamily="2" charset="0"/>
              </a:rPr>
              <a:t> / :</a:t>
            </a:r>
            <a:r>
              <a:rPr lang="en-US" sz="3600" dirty="0" err="1" smtClean="0">
                <a:latin typeface="Preeti" pitchFamily="2" charset="0"/>
              </a:rPr>
              <a:t>jf:Yo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pkrf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Joj:yf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gu</a:t>
            </a:r>
            <a:r>
              <a:rPr lang="en-US" sz="3600" dirty="0" smtClean="0">
                <a:latin typeface="Preeti" pitchFamily="2" charset="0"/>
              </a:rPr>
              <a:t>/]</a:t>
            </a:r>
            <a:r>
              <a:rPr lang="en-US" sz="3600" dirty="0" err="1" smtClean="0">
                <a:latin typeface="Preeti" pitchFamily="2" charset="0"/>
              </a:rPr>
              <a:t>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s'6kL6</a:t>
            </a:r>
            <a:r>
              <a:rPr lang="en-US" sz="3600" dirty="0" smtClean="0">
                <a:latin typeface="Preeti" pitchFamily="2" charset="0"/>
              </a:rPr>
              <a:t> ;d]</a:t>
            </a:r>
            <a:r>
              <a:rPr lang="en-US" sz="3600" dirty="0" err="1" smtClean="0">
                <a:latin typeface="Preeti" pitchFamily="2" charset="0"/>
              </a:rPr>
              <a:t>tsf</a:t>
            </a:r>
            <a:r>
              <a:rPr lang="en-US" sz="3600" dirty="0" smtClean="0">
                <a:latin typeface="Preeti" pitchFamily="2" charset="0"/>
              </a:rPr>
              <a:t> 3]/n' lx+;</a:t>
            </a:r>
            <a:r>
              <a:rPr lang="en-US" sz="3600" dirty="0" err="1" smtClean="0">
                <a:latin typeface="Preeti" pitchFamily="2" charset="0"/>
              </a:rPr>
              <a:t>faf6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lkl8t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ePdf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smtClean="0">
                <a:latin typeface="Preeti" pitchFamily="2" charset="0"/>
              </a:rPr>
              <a:t>;f;'–;;'/f </a:t>
            </a:r>
            <a:r>
              <a:rPr lang="en-US" sz="3600" dirty="0" err="1" smtClean="0">
                <a:latin typeface="Preeti" pitchFamily="2" charset="0"/>
              </a:rPr>
              <a:t>jf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nf</a:t>
            </a:r>
            <a:r>
              <a:rPr lang="en-US" sz="3600" dirty="0" smtClean="0">
                <a:latin typeface="Preeti" pitchFamily="2" charset="0"/>
              </a:rPr>
              <a:t>]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]n] </a:t>
            </a:r>
            <a:r>
              <a:rPr lang="en-US" sz="3600" dirty="0" err="1" smtClean="0">
                <a:latin typeface="Preeti" pitchFamily="2" charset="0"/>
              </a:rPr>
              <a:t>s'6kL6</a:t>
            </a:r>
            <a:r>
              <a:rPr lang="en-US" sz="3600" dirty="0" smtClean="0">
                <a:latin typeface="Preeti" pitchFamily="2" charset="0"/>
              </a:rPr>
              <a:t> u/L 3/</a:t>
            </a:r>
            <a:r>
              <a:rPr lang="en-US" sz="3600" dirty="0" err="1" smtClean="0">
                <a:latin typeface="Preeti" pitchFamily="2" charset="0"/>
              </a:rPr>
              <a:t>af6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lgsfnf</a:t>
            </a:r>
            <a:r>
              <a:rPr lang="en-US" sz="3600" dirty="0" smtClean="0">
                <a:latin typeface="Preeti" pitchFamily="2" charset="0"/>
              </a:rPr>
              <a:t> u/]</a:t>
            </a:r>
            <a:r>
              <a:rPr lang="en-US" sz="3600" dirty="0" err="1" smtClean="0">
                <a:latin typeface="Preeti" pitchFamily="2" charset="0"/>
              </a:rPr>
              <a:t>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nf</a:t>
            </a:r>
            <a:r>
              <a:rPr lang="en-US" sz="3600" dirty="0" smtClean="0">
                <a:latin typeface="Preeti" pitchFamily="2" charset="0"/>
              </a:rPr>
              <a:t>]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]n] </a:t>
            </a:r>
            <a:r>
              <a:rPr lang="en-US" sz="3600" dirty="0" err="1" smtClean="0">
                <a:latin typeface="Preeti" pitchFamily="2" charset="0"/>
              </a:rPr>
              <a:t>csf</a:t>
            </a:r>
            <a:r>
              <a:rPr lang="en-US" sz="3600" dirty="0" smtClean="0">
                <a:latin typeface="Preeti" pitchFamily="2" charset="0"/>
              </a:rPr>
              <a:t>]{ :</a:t>
            </a:r>
            <a:r>
              <a:rPr lang="en-US" sz="3600" dirty="0" err="1" smtClean="0">
                <a:latin typeface="Preeti" pitchFamily="2" charset="0"/>
              </a:rPr>
              <a:t>jf:gL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NofPdf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jf</a:t>
            </a:r>
            <a:r>
              <a:rPr lang="en-US" sz="3600" dirty="0" smtClean="0">
                <a:latin typeface="Preeti" pitchFamily="2" charset="0"/>
              </a:rPr>
              <a:t> /fv]</a:t>
            </a:r>
            <a:r>
              <a:rPr lang="en-US" sz="3600" dirty="0" err="1" smtClean="0">
                <a:latin typeface="Preeti" pitchFamily="2" charset="0"/>
              </a:rPr>
              <a:t>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nf</a:t>
            </a:r>
            <a:r>
              <a:rPr lang="en-US" sz="3600" dirty="0" smtClean="0">
                <a:latin typeface="Preeti" pitchFamily="2" charset="0"/>
              </a:rPr>
              <a:t>]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 :</a:t>
            </a:r>
            <a:r>
              <a:rPr lang="en-US" sz="3600" dirty="0" err="1" smtClean="0">
                <a:latin typeface="Preeti" pitchFamily="2" charset="0"/>
              </a:rPr>
              <a:t>jf:gLsf</a:t>
            </a:r>
            <a:r>
              <a:rPr lang="en-US" sz="3600" dirty="0" smtClean="0">
                <a:latin typeface="Preeti" pitchFamily="2" charset="0"/>
              </a:rPr>
              <a:t>] ;</a:t>
            </a:r>
            <a:r>
              <a:rPr lang="en-US" sz="3600" dirty="0" err="1" smtClean="0">
                <a:latin typeface="Preeti" pitchFamily="2" charset="0"/>
              </a:rPr>
              <a:t>DaGw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ljR5</a:t>
            </a:r>
            <a:r>
              <a:rPr lang="en-US" sz="3600" dirty="0" smtClean="0">
                <a:latin typeface="Preeti" pitchFamily="2" charset="0"/>
              </a:rPr>
              <a:t>]\b </a:t>
            </a:r>
            <a:r>
              <a:rPr lang="en-US" sz="3600" dirty="0" err="1" smtClean="0">
                <a:latin typeface="Preeti" pitchFamily="2" charset="0"/>
              </a:rPr>
              <a:t>x'g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ePdf</a:t>
            </a:r>
            <a:r>
              <a:rPr lang="en-US" sz="3600" dirty="0" smtClean="0">
                <a:latin typeface="Preeti" pitchFamily="2" charset="0"/>
              </a:rPr>
              <a:t> </a:t>
            </a:r>
            <a:endParaRPr lang="en-US" sz="3600" dirty="0" smtClean="0">
              <a:latin typeface="Preeti" pitchFamily="2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dirty="0" smtClean="0">
                <a:latin typeface="Preeti" pitchFamily="2" charset="0"/>
              </a:rPr>
              <a:t>3/]n' lx+;f -s;"/ / ;</a:t>
            </a:r>
            <a:r>
              <a:rPr lang="en-US" sz="4400" b="1" dirty="0" err="1" smtClean="0">
                <a:latin typeface="Preeti" pitchFamily="2" charset="0"/>
              </a:rPr>
              <a:t>hfo</a:t>
            </a:r>
            <a:r>
              <a:rPr lang="en-US" sz="4400" b="1" dirty="0" smtClean="0">
                <a:latin typeface="Preeti" pitchFamily="2" charset="0"/>
              </a:rPr>
              <a:t>_ P]g @)^^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64208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JolQmn</a:t>
            </a:r>
            <a:r>
              <a:rPr lang="en-US" dirty="0" smtClean="0">
                <a:latin typeface="Preeti" pitchFamily="2" charset="0"/>
              </a:rPr>
              <a:t>] 3/]n' ;</a:t>
            </a:r>
            <a:r>
              <a:rPr lang="en-US" dirty="0" err="1" smtClean="0">
                <a:latin typeface="Preeti" pitchFamily="2" charset="0"/>
              </a:rPr>
              <a:t>DaGw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csf</a:t>
            </a:r>
            <a:r>
              <a:rPr lang="en-US" dirty="0" smtClean="0">
                <a:latin typeface="Preeti" pitchFamily="2" charset="0"/>
              </a:rPr>
              <a:t>]{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JolQmnfO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lbPsf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zf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Ll</a:t>
            </a:r>
            <a:r>
              <a:rPr lang="en-US" dirty="0" smtClean="0">
                <a:latin typeface="Preeti" pitchFamily="2" charset="0"/>
              </a:rPr>
              <a:t>/s, </a:t>
            </a:r>
            <a:r>
              <a:rPr lang="en-US" dirty="0" err="1" smtClean="0">
                <a:latin typeface="Preeti" pitchFamily="2" charset="0"/>
              </a:rPr>
              <a:t>dfgl;s</a:t>
            </a:r>
            <a:r>
              <a:rPr lang="en-US" dirty="0" smtClean="0">
                <a:latin typeface="Preeti" pitchFamily="2" charset="0"/>
              </a:rPr>
              <a:t>, of}</a:t>
            </a:r>
            <a:r>
              <a:rPr lang="en-US" dirty="0" err="1" smtClean="0">
                <a:latin typeface="Preeti" pitchFamily="2" charset="0"/>
              </a:rPr>
              <a:t>ghGo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cfly</a:t>
            </a:r>
            <a:r>
              <a:rPr lang="en-US" dirty="0" smtClean="0">
                <a:latin typeface="Preeti" pitchFamily="2" charset="0"/>
              </a:rPr>
              <a:t>{s </a:t>
            </a:r>
            <a:r>
              <a:rPr lang="en-US" dirty="0" err="1" smtClean="0">
                <a:latin typeface="Preeti" pitchFamily="2" charset="0"/>
              </a:rPr>
              <a:t>oftgf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zAbn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ufnL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]{, </a:t>
            </a:r>
            <a:r>
              <a:rPr lang="en-US" dirty="0" err="1" smtClean="0">
                <a:latin typeface="Preeti" pitchFamily="2" charset="0"/>
              </a:rPr>
              <a:t>efjgfdf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rf</a:t>
            </a:r>
            <a:r>
              <a:rPr lang="en-US" dirty="0" smtClean="0">
                <a:latin typeface="Preeti" pitchFamily="2" charset="0"/>
              </a:rPr>
              <a:t>]6 </a:t>
            </a:r>
            <a:r>
              <a:rPr lang="en-US" dirty="0" err="1" smtClean="0">
                <a:latin typeface="Preeti" pitchFamily="2" charset="0"/>
              </a:rPr>
              <a:t>k'¥ofpg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sfo</a:t>
            </a:r>
            <a:r>
              <a:rPr lang="en-US" dirty="0" smtClean="0">
                <a:latin typeface="Preeti" pitchFamily="2" charset="0"/>
              </a:rPr>
              <a:t>{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æ3</a:t>
            </a:r>
            <a:r>
              <a:rPr lang="en-US" dirty="0" smtClean="0">
                <a:latin typeface="Preeti" pitchFamily="2" charset="0"/>
              </a:rPr>
              <a:t>/]n' lx</a:t>
            </a:r>
            <a:r>
              <a:rPr lang="en-US" dirty="0" smtClean="0">
                <a:latin typeface="Preeti" pitchFamily="2" charset="0"/>
              </a:rPr>
              <a:t>+;</a:t>
            </a:r>
            <a:r>
              <a:rPr lang="en-US" dirty="0" err="1" smtClean="0">
                <a:latin typeface="Preeti" pitchFamily="2" charset="0"/>
              </a:rPr>
              <a:t>fÆ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7x5</a:t>
            </a:r>
            <a:r>
              <a:rPr lang="en-US" dirty="0" smtClean="0">
                <a:latin typeface="Preeti" pitchFamily="2" charset="0"/>
              </a:rPr>
              <a:t>{ </a:t>
            </a:r>
          </a:p>
          <a:p>
            <a:r>
              <a:rPr lang="en-US" dirty="0" smtClean="0">
                <a:latin typeface="Preeti" pitchFamily="2" charset="0"/>
              </a:rPr>
              <a:t>s;}n]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dfly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pNn</a:t>
            </a:r>
            <a:r>
              <a:rPr lang="en-US" dirty="0" smtClean="0">
                <a:latin typeface="Preeti" pitchFamily="2" charset="0"/>
              </a:rPr>
              <a:t>]v u/] </a:t>
            </a:r>
            <a:r>
              <a:rPr lang="en-US" dirty="0" err="1" smtClean="0">
                <a:latin typeface="Preeti" pitchFamily="2" charset="0"/>
              </a:rPr>
              <a:t>adf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lhdsf</a:t>
            </a:r>
            <a:r>
              <a:rPr lang="en-US" dirty="0" smtClean="0">
                <a:latin typeface="Preeti" pitchFamily="2" charset="0"/>
              </a:rPr>
              <a:t>] 3/]n' lx+;f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{, u/</a:t>
            </a:r>
            <a:r>
              <a:rPr lang="en-US" dirty="0" err="1" smtClean="0">
                <a:latin typeface="Preeti" pitchFamily="2" charset="0"/>
              </a:rPr>
              <a:t>fpg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;f] s'/fn] </a:t>
            </a:r>
            <a:r>
              <a:rPr lang="en-US" dirty="0" err="1" smtClean="0">
                <a:latin typeface="Preeti" pitchFamily="2" charset="0"/>
              </a:rPr>
              <a:t>pBf</a:t>
            </a:r>
            <a:r>
              <a:rPr lang="en-US" dirty="0" smtClean="0">
                <a:latin typeface="Preeti" pitchFamily="2" charset="0"/>
              </a:rPr>
              <a:t>]u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3/]n' lx+;</a:t>
            </a:r>
            <a:r>
              <a:rPr lang="en-US" dirty="0" err="1" smtClean="0">
                <a:latin typeface="Preeti" pitchFamily="2" charset="0"/>
              </a:rPr>
              <a:t>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lgldQ</a:t>
            </a:r>
            <a:r>
              <a:rPr lang="en-US" dirty="0" smtClean="0">
                <a:latin typeface="Preeti" pitchFamily="2" charset="0"/>
              </a:rPr>
              <a:t> s;}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b'?T;fxg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x'Fb</a:t>
            </a:r>
            <a:r>
              <a:rPr lang="en-US" dirty="0" smtClean="0">
                <a:latin typeface="Preeti" pitchFamily="2" charset="0"/>
              </a:rPr>
              <a:t>}g 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smtClean="0">
                <a:latin typeface="Preeti" pitchFamily="2" charset="0"/>
              </a:rPr>
              <a:t>               </a:t>
            </a:r>
            <a:r>
              <a:rPr lang="en-US" sz="4000" dirty="0" smtClean="0">
                <a:latin typeface="Preeti" pitchFamily="2" charset="0"/>
              </a:rPr>
              <a:t>ph'/L </a:t>
            </a:r>
            <a:r>
              <a:rPr lang="en-US" sz="4000" dirty="0" err="1" smtClean="0">
                <a:latin typeface="Preeti" pitchFamily="2" charset="0"/>
              </a:rPr>
              <a:t>ug</a:t>
            </a:r>
            <a:r>
              <a:rPr lang="en-US" sz="4000" dirty="0" smtClean="0">
                <a:latin typeface="Preeti" pitchFamily="2" charset="0"/>
              </a:rPr>
              <a:t>]{ :</a:t>
            </a:r>
            <a:r>
              <a:rPr lang="en-US" sz="4000" dirty="0" err="1" smtClean="0">
                <a:latin typeface="Preeti" pitchFamily="2" charset="0"/>
              </a:rPr>
              <a:t>yfg</a:t>
            </a:r>
            <a:r>
              <a:rPr lang="en-US" sz="4000" dirty="0" smtClean="0">
                <a:latin typeface="Preeti" pitchFamily="2" charset="0"/>
              </a:rPr>
              <a:t> </a:t>
            </a:r>
          </a:p>
          <a:p>
            <a:r>
              <a:rPr lang="en-US" sz="2800" dirty="0" err="1" smtClean="0">
                <a:latin typeface="Preeti" pitchFamily="2" charset="0"/>
              </a:rPr>
              <a:t>glhssf</a:t>
            </a:r>
            <a:r>
              <a:rPr lang="en-US" sz="2800" dirty="0" smtClean="0">
                <a:latin typeface="Preeti" pitchFamily="2" charset="0"/>
              </a:rPr>
              <a:t>] </a:t>
            </a:r>
            <a:r>
              <a:rPr lang="en-US" sz="2800" dirty="0" err="1" smtClean="0">
                <a:latin typeface="Preeti" pitchFamily="2" charset="0"/>
              </a:rPr>
              <a:t>k|x</a:t>
            </a:r>
            <a:r>
              <a:rPr lang="en-US" sz="2800" dirty="0" smtClean="0">
                <a:latin typeface="Preeti" pitchFamily="2" charset="0"/>
              </a:rPr>
              <a:t>/L </a:t>
            </a:r>
            <a:r>
              <a:rPr lang="en-US" sz="2800" dirty="0" err="1" smtClean="0">
                <a:latin typeface="Preeti" pitchFamily="2" charset="0"/>
              </a:rPr>
              <a:t>sfof</a:t>
            </a:r>
            <a:r>
              <a:rPr lang="en-US" sz="2800" dirty="0" smtClean="0">
                <a:latin typeface="Preeti" pitchFamily="2" charset="0"/>
              </a:rPr>
              <a:t>{no </a:t>
            </a:r>
            <a:endParaRPr lang="en-US" sz="2800" dirty="0" smtClean="0">
              <a:latin typeface="Preeti" pitchFamily="2" charset="0"/>
            </a:endParaRPr>
          </a:p>
          <a:p>
            <a:r>
              <a:rPr lang="en-US" sz="2800" dirty="0" smtClean="0">
                <a:latin typeface="Preeti" pitchFamily="2" charset="0"/>
              </a:rPr>
              <a:t>/</a:t>
            </a:r>
            <a:r>
              <a:rPr lang="en-US" sz="2800" dirty="0" err="1" smtClean="0">
                <a:latin typeface="Preeti" pitchFamily="2" charset="0"/>
              </a:rPr>
              <a:t>fli6«o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dlxnf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cfof</a:t>
            </a:r>
            <a:r>
              <a:rPr lang="en-US" sz="2800" dirty="0" smtClean="0">
                <a:latin typeface="Preeti" pitchFamily="2" charset="0"/>
              </a:rPr>
              <a:t>]u </a:t>
            </a:r>
            <a:endParaRPr lang="en-US" sz="2800" dirty="0" smtClean="0">
              <a:latin typeface="Preeti" pitchFamily="2" charset="0"/>
            </a:endParaRPr>
          </a:p>
          <a:p>
            <a:r>
              <a:rPr lang="en-US" sz="2800" dirty="0" smtClean="0">
                <a:latin typeface="Preeti" pitchFamily="2" charset="0"/>
              </a:rPr>
              <a:t>:</a:t>
            </a:r>
            <a:r>
              <a:rPr lang="en-US" sz="2800" dirty="0" err="1" smtClean="0">
                <a:latin typeface="Preeti" pitchFamily="2" charset="0"/>
              </a:rPr>
              <a:t>yflgo</a:t>
            </a:r>
            <a:r>
              <a:rPr lang="en-US" sz="2800" dirty="0" smtClean="0">
                <a:latin typeface="Preeti" pitchFamily="2" charset="0"/>
              </a:rPr>
              <a:t> </a:t>
            </a:r>
            <a:r>
              <a:rPr lang="en-US" sz="2800" dirty="0" err="1" smtClean="0">
                <a:latin typeface="Preeti" pitchFamily="2" charset="0"/>
              </a:rPr>
              <a:t>lgsfo</a:t>
            </a:r>
            <a:r>
              <a:rPr lang="en-US" sz="2800" dirty="0" smtClean="0">
                <a:latin typeface="Preeti" pitchFamily="2" charset="0"/>
              </a:rPr>
              <a:t> </a:t>
            </a:r>
            <a:endParaRPr lang="en-US" sz="2800" dirty="0" smtClean="0">
              <a:latin typeface="Preeti" pitchFamily="2" charset="0"/>
            </a:endParaRPr>
          </a:p>
          <a:p>
            <a:pPr>
              <a:buNone/>
            </a:pP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     3/]n' lx+;</a:t>
            </a:r>
            <a:r>
              <a:rPr lang="en-US" sz="4800" b="1" dirty="0" err="1" smtClean="0">
                <a:latin typeface="Preeti" pitchFamily="2" charset="0"/>
              </a:rPr>
              <a:t>fdf</a:t>
            </a:r>
            <a:r>
              <a:rPr lang="en-US" sz="4800" b="1" dirty="0" smtClean="0">
                <a:latin typeface="Preeti" pitchFamily="2" charset="0"/>
              </a:rPr>
              <a:t> ;</a:t>
            </a:r>
            <a:r>
              <a:rPr lang="en-US" sz="4800" b="1" dirty="0" err="1" smtClean="0">
                <a:latin typeface="Preeti" pitchFamily="2" charset="0"/>
              </a:rPr>
              <a:t>hfo</a:t>
            </a:r>
            <a:endParaRPr lang="en-US" sz="48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>
                <a:latin typeface="Preeti" pitchFamily="2" charset="0"/>
              </a:rPr>
              <a:t># </a:t>
            </a:r>
            <a:r>
              <a:rPr lang="en-US" sz="3200" dirty="0" err="1" smtClean="0">
                <a:latin typeface="Preeti" pitchFamily="2" charset="0"/>
              </a:rPr>
              <a:t>xhf</a:t>
            </a:r>
            <a:r>
              <a:rPr lang="en-US" sz="3200" dirty="0" smtClean="0">
                <a:latin typeface="Preeti" pitchFamily="2" charset="0"/>
              </a:rPr>
              <a:t>/ ¿k}of b]</a:t>
            </a:r>
            <a:r>
              <a:rPr lang="en-US" sz="3200" dirty="0" err="1" smtClean="0">
                <a:latin typeface="Preeti" pitchFamily="2" charset="0"/>
              </a:rPr>
              <a:t>lv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smtClean="0">
                <a:latin typeface="Preeti" pitchFamily="2" charset="0"/>
              </a:rPr>
              <a:t>@% </a:t>
            </a:r>
            <a:r>
              <a:rPr lang="en-US" sz="3200" dirty="0" err="1" smtClean="0">
                <a:latin typeface="Preeti" pitchFamily="2" charset="0"/>
              </a:rPr>
              <a:t>xhf</a:t>
            </a:r>
            <a:r>
              <a:rPr lang="en-US" sz="3200" dirty="0" smtClean="0">
                <a:latin typeface="Preeti" pitchFamily="2" charset="0"/>
              </a:rPr>
              <a:t>/ ¿k}</a:t>
            </a:r>
            <a:r>
              <a:rPr lang="en-US" sz="3200" dirty="0" err="1" smtClean="0">
                <a:latin typeface="Preeti" pitchFamily="2" charset="0"/>
              </a:rPr>
              <a:t>ofF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Dd</a:t>
            </a:r>
            <a:r>
              <a:rPr lang="en-US" sz="3200" dirty="0" smtClean="0">
                <a:latin typeface="Preeti" pitchFamily="2" charset="0"/>
              </a:rPr>
              <a:t> hl/</a:t>
            </a:r>
            <a:r>
              <a:rPr lang="en-US" sz="3200" dirty="0" err="1" smtClean="0">
                <a:latin typeface="Preeti" pitchFamily="2" charset="0"/>
              </a:rPr>
              <a:t>jfgf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jf</a:t>
            </a:r>
            <a:r>
              <a:rPr lang="en-US" sz="3200" dirty="0" smtClean="0">
                <a:latin typeface="Preeti" pitchFamily="2" charset="0"/>
              </a:rPr>
              <a:t> ^ </a:t>
            </a:r>
            <a:r>
              <a:rPr lang="en-US" sz="3200" dirty="0" err="1" smtClean="0">
                <a:latin typeface="Preeti" pitchFamily="2" charset="0"/>
              </a:rPr>
              <a:t>dlxgf;Dd</a:t>
            </a:r>
            <a:r>
              <a:rPr lang="en-US" sz="3200" dirty="0" smtClean="0">
                <a:latin typeface="Preeti" pitchFamily="2" charset="0"/>
              </a:rPr>
              <a:t> s}b </a:t>
            </a:r>
            <a:r>
              <a:rPr lang="en-US" sz="3200" dirty="0" err="1" smtClean="0">
                <a:latin typeface="Preeti" pitchFamily="2" charset="0"/>
              </a:rPr>
              <a:t>jf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b'j</a:t>
            </a:r>
            <a:r>
              <a:rPr lang="en-US" sz="3200" dirty="0" smtClean="0">
                <a:latin typeface="Preeti" pitchFamily="2" charset="0"/>
              </a:rPr>
              <a:t>} ;</a:t>
            </a:r>
            <a:r>
              <a:rPr lang="en-US" sz="3200" dirty="0" err="1" smtClean="0">
                <a:latin typeface="Preeti" pitchFamily="2" charset="0"/>
              </a:rPr>
              <a:t>hfo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x'G5</a:t>
            </a:r>
            <a:r>
              <a:rPr lang="en-US" sz="3200" dirty="0" smtClean="0">
                <a:latin typeface="Preeti" pitchFamily="2" charset="0"/>
              </a:rPr>
              <a:t> </a:t>
            </a:r>
            <a:endParaRPr lang="en-US" sz="3200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dltof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s;'/bf/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x'g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hfosf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cfwf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kfO;s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JolQmn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k'gM</a:t>
            </a:r>
            <a:r>
              <a:rPr lang="en-US" dirty="0" smtClean="0">
                <a:latin typeface="Preeti" pitchFamily="2" charset="0"/>
              </a:rPr>
              <a:t> ;f]</a:t>
            </a:r>
            <a:r>
              <a:rPr lang="en-US" dirty="0" err="1" smtClean="0">
                <a:latin typeface="Preeti" pitchFamily="2" charset="0"/>
              </a:rPr>
              <a:t>xL</a:t>
            </a:r>
            <a:r>
              <a:rPr lang="en-US" dirty="0" smtClean="0">
                <a:latin typeface="Preeti" pitchFamily="2" charset="0"/>
              </a:rPr>
              <a:t> s;'/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k6s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lkR5</a:t>
            </a:r>
            <a:r>
              <a:rPr lang="en-US" dirty="0" smtClean="0">
                <a:latin typeface="Preeti" pitchFamily="2" charset="0"/>
              </a:rPr>
              <a:t>] bf]</a:t>
            </a:r>
            <a:r>
              <a:rPr lang="en-US" dirty="0" err="1" smtClean="0">
                <a:latin typeface="Preeti" pitchFamily="2" charset="0"/>
              </a:rPr>
              <a:t>Aa</a:t>
            </a:r>
            <a:r>
              <a:rPr lang="en-US" dirty="0" smtClean="0">
                <a:latin typeface="Preeti" pitchFamily="2" charset="0"/>
              </a:rPr>
              <a:t>/ 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fj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hlgs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hjfkmb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xLsf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kbdf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axfn</a:t>
            </a:r>
            <a:r>
              <a:rPr lang="en-US" dirty="0" smtClean="0">
                <a:latin typeface="Preeti" pitchFamily="2" charset="0"/>
              </a:rPr>
              <a:t> /x]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JolQmn</a:t>
            </a:r>
            <a:r>
              <a:rPr lang="en-US" dirty="0" smtClean="0">
                <a:latin typeface="Preeti" pitchFamily="2" charset="0"/>
              </a:rPr>
              <a:t>] 3/]n' lx+;f u/]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lghnfO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yk</a:t>
            </a:r>
            <a:r>
              <a:rPr lang="en-US" dirty="0" smtClean="0">
                <a:latin typeface="Preeti" pitchFamily="2" charset="0"/>
              </a:rPr>
              <a:t> !) </a:t>
            </a:r>
            <a:r>
              <a:rPr lang="en-US" dirty="0" err="1" smtClean="0">
                <a:latin typeface="Preeti" pitchFamily="2" charset="0"/>
              </a:rPr>
              <a:t>k|ltzt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hfo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x'G5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smtClean="0">
                <a:latin typeface="Preeti" pitchFamily="2" charset="0"/>
              </a:rPr>
              <a:t>3/]n' lx+;</a:t>
            </a:r>
            <a:r>
              <a:rPr lang="en-US" dirty="0" err="1" smtClean="0">
                <a:latin typeface="Preeti" pitchFamily="2" charset="0"/>
              </a:rPr>
              <a:t>fsf</a:t>
            </a:r>
            <a:r>
              <a:rPr lang="en-US" dirty="0" smtClean="0">
                <a:latin typeface="Preeti" pitchFamily="2" charset="0"/>
              </a:rPr>
              <a:t>] s;'/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eP</a:t>
            </a:r>
            <a:r>
              <a:rPr lang="en-US" dirty="0" smtClean="0">
                <a:latin typeface="Preeti" pitchFamily="2" charset="0"/>
              </a:rPr>
              <a:t> u/]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ldltn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gAa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lbg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leq</a:t>
            </a:r>
            <a:r>
              <a:rPr lang="en-US" dirty="0" smtClean="0">
                <a:latin typeface="Preeti" pitchFamily="2" charset="0"/>
              </a:rPr>
              <a:t> ph'/L </a:t>
            </a:r>
            <a:r>
              <a:rPr lang="en-US" dirty="0" err="1" smtClean="0">
                <a:latin typeface="Preeti" pitchFamily="2" charset="0"/>
              </a:rPr>
              <a:t>lbg'k5</a:t>
            </a:r>
            <a:r>
              <a:rPr lang="en-US" dirty="0" smtClean="0">
                <a:latin typeface="Preeti" pitchFamily="2" charset="0"/>
              </a:rPr>
              <a:t>{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S;Lsf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</a:t>
            </a:r>
            <a:r>
              <a:rPr lang="en-US" dirty="0" smtClean="0">
                <a:latin typeface="Preeti" pitchFamily="2" charset="0"/>
              </a:rPr>
              <a:t>/f]k </a:t>
            </a:r>
            <a:r>
              <a:rPr lang="en-US" dirty="0" err="1" smtClean="0">
                <a:latin typeface="Preeti" pitchFamily="2" charset="0"/>
              </a:rPr>
              <a:t>nufpg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nfO</a:t>
            </a:r>
            <a:r>
              <a:rPr lang="en-US" dirty="0" smtClean="0">
                <a:latin typeface="Preeti" pitchFamily="2" charset="0"/>
              </a:rPr>
              <a:t>{ ;</a:t>
            </a:r>
            <a:r>
              <a:rPr lang="en-US" dirty="0" err="1" smtClean="0">
                <a:latin typeface="Preeti" pitchFamily="2" charset="0"/>
              </a:rPr>
              <a:t>hfosf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Joj:yfM</a:t>
            </a:r>
            <a:r>
              <a:rPr lang="en-US" dirty="0" smtClean="0">
                <a:latin typeface="Preeti" pitchFamily="2" charset="0"/>
              </a:rPr>
              <a:t>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Preeti" pitchFamily="2" charset="0"/>
              </a:rPr>
              <a:t># </a:t>
            </a:r>
            <a:r>
              <a:rPr lang="en-US" sz="4000" dirty="0" err="1" smtClean="0">
                <a:latin typeface="Preeti" pitchFamily="2" charset="0"/>
              </a:rPr>
              <a:t>dlxgf</a:t>
            </a:r>
            <a:r>
              <a:rPr lang="en-US" sz="4000" dirty="0" smtClean="0">
                <a:latin typeface="Preeti" pitchFamily="2" charset="0"/>
              </a:rPr>
              <a:t> b]</a:t>
            </a:r>
            <a:r>
              <a:rPr lang="en-US" sz="4000" dirty="0" err="1" smtClean="0">
                <a:latin typeface="Preeti" pitchFamily="2" charset="0"/>
              </a:rPr>
              <a:t>lv</a:t>
            </a:r>
            <a:r>
              <a:rPr lang="en-US" sz="4000" dirty="0" smtClean="0">
                <a:latin typeface="Preeti" pitchFamily="2" charset="0"/>
              </a:rPr>
              <a:t> @ </a:t>
            </a:r>
            <a:r>
              <a:rPr lang="en-US" sz="4000" dirty="0" err="1" smtClean="0">
                <a:latin typeface="Preeti" pitchFamily="2" charset="0"/>
              </a:rPr>
              <a:t>jif</a:t>
            </a:r>
            <a:r>
              <a:rPr lang="en-US" sz="4000" dirty="0" smtClean="0">
                <a:latin typeface="Preeti" pitchFamily="2" charset="0"/>
              </a:rPr>
              <a:t>{ ;</a:t>
            </a:r>
            <a:r>
              <a:rPr lang="en-US" sz="4000" dirty="0" err="1" smtClean="0">
                <a:latin typeface="Preeti" pitchFamily="2" charset="0"/>
              </a:rPr>
              <a:t>Dd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smtClean="0">
                <a:latin typeface="Preeti" pitchFamily="2" charset="0"/>
              </a:rPr>
              <a:t>s}b </a:t>
            </a:r>
            <a:r>
              <a:rPr lang="en-US" sz="4000" dirty="0" err="1" smtClean="0">
                <a:latin typeface="Preeti" pitchFamily="2" charset="0"/>
              </a:rPr>
              <a:t>jf</a:t>
            </a:r>
            <a:endParaRPr lang="en-US" sz="4000" dirty="0" smtClean="0">
              <a:latin typeface="Preeti" pitchFamily="2" charset="0"/>
            </a:endParaRPr>
          </a:p>
          <a:p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smtClean="0">
                <a:latin typeface="Preeti" pitchFamily="2" charset="0"/>
              </a:rPr>
              <a:t>% </a:t>
            </a:r>
            <a:r>
              <a:rPr lang="en-US" sz="4000" dirty="0" err="1" smtClean="0">
                <a:latin typeface="Preeti" pitchFamily="2" charset="0"/>
              </a:rPr>
              <a:t>xhf</a:t>
            </a:r>
            <a:r>
              <a:rPr lang="en-US" sz="4000" dirty="0" smtClean="0">
                <a:latin typeface="Preeti" pitchFamily="2" charset="0"/>
              </a:rPr>
              <a:t>/ ¿k}of b]</a:t>
            </a:r>
            <a:r>
              <a:rPr lang="en-US" sz="4000" dirty="0" err="1" smtClean="0">
                <a:latin typeface="Preeti" pitchFamily="2" charset="0"/>
              </a:rPr>
              <a:t>lv</a:t>
            </a:r>
            <a:r>
              <a:rPr lang="en-US" sz="4000" dirty="0" smtClean="0">
                <a:latin typeface="Preeti" pitchFamily="2" charset="0"/>
              </a:rPr>
              <a:t> @% </a:t>
            </a:r>
            <a:r>
              <a:rPr lang="en-US" sz="4000" dirty="0" err="1" smtClean="0">
                <a:latin typeface="Preeti" pitchFamily="2" charset="0"/>
              </a:rPr>
              <a:t>xhf</a:t>
            </a:r>
            <a:r>
              <a:rPr lang="en-US" sz="4000" dirty="0" smtClean="0">
                <a:latin typeface="Preeti" pitchFamily="2" charset="0"/>
              </a:rPr>
              <a:t>/ ¿k}of ;</a:t>
            </a:r>
            <a:r>
              <a:rPr lang="en-US" sz="4000" dirty="0" err="1" smtClean="0">
                <a:latin typeface="Preeti" pitchFamily="2" charset="0"/>
              </a:rPr>
              <a:t>Dd</a:t>
            </a:r>
            <a:r>
              <a:rPr lang="en-US" sz="4000" dirty="0" smtClean="0">
                <a:latin typeface="Preeti" pitchFamily="2" charset="0"/>
              </a:rPr>
              <a:t> hl/</a:t>
            </a:r>
            <a:r>
              <a:rPr lang="en-US" sz="4000" dirty="0" err="1" smtClean="0">
                <a:latin typeface="Preeti" pitchFamily="2" charset="0"/>
              </a:rPr>
              <a:t>jfgf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jf</a:t>
            </a:r>
            <a:endParaRPr lang="en-US" sz="4000" dirty="0" smtClean="0">
              <a:latin typeface="Preeti" pitchFamily="2" charset="0"/>
            </a:endParaRPr>
          </a:p>
          <a:p>
            <a:r>
              <a:rPr lang="en-US" sz="4000" dirty="0" err="1" smtClean="0">
                <a:latin typeface="Preeti" pitchFamily="2" charset="0"/>
              </a:rPr>
              <a:t>b'a</a:t>
            </a:r>
            <a:r>
              <a:rPr lang="en-US" sz="4000" dirty="0" smtClean="0">
                <a:latin typeface="Preeti" pitchFamily="2" charset="0"/>
              </a:rPr>
              <a:t>} ;</a:t>
            </a:r>
            <a:r>
              <a:rPr lang="en-US" sz="4000" dirty="0" err="1" smtClean="0">
                <a:latin typeface="Preeti" pitchFamily="2" charset="0"/>
              </a:rPr>
              <a:t>hfo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x'g</a:t>
            </a:r>
            <a:r>
              <a:rPr lang="en-US" sz="4000" dirty="0" smtClean="0">
                <a:latin typeface="Preeti" pitchFamily="2" charset="0"/>
              </a:rPr>
              <a:t>]</a:t>
            </a:r>
          </a:p>
          <a:p>
            <a:r>
              <a:rPr lang="en-US" sz="4000" dirty="0" smtClean="0">
                <a:latin typeface="Preeti" pitchFamily="2" charset="0"/>
              </a:rPr>
              <a:t>;/</a:t>
            </a:r>
            <a:r>
              <a:rPr lang="en-US" sz="4000" dirty="0" err="1" smtClean="0">
                <a:latin typeface="Preeti" pitchFamily="2" charset="0"/>
              </a:rPr>
              <a:t>sf</a:t>
            </a:r>
            <a:r>
              <a:rPr lang="en-US" sz="4000" dirty="0" smtClean="0">
                <a:latin typeface="Preeti" pitchFamily="2" charset="0"/>
              </a:rPr>
              <a:t>/</a:t>
            </a:r>
            <a:r>
              <a:rPr lang="en-US" sz="4000" dirty="0" err="1" smtClean="0">
                <a:latin typeface="Preeti" pitchFamily="2" charset="0"/>
              </a:rPr>
              <a:t>jfbL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d'4f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x'g</a:t>
            </a:r>
            <a:r>
              <a:rPr lang="en-US" sz="4000" dirty="0" smtClean="0">
                <a:latin typeface="Preeti" pitchFamily="2" charset="0"/>
              </a:rPr>
              <a:t>] </a:t>
            </a:r>
            <a:endParaRPr lang="en-US" sz="4000" dirty="0" smtClean="0">
              <a:latin typeface="Preeti" pitchFamily="2" charset="0"/>
            </a:endParaRPr>
          </a:p>
          <a:p>
            <a:r>
              <a:rPr lang="en-US" sz="4000" dirty="0" err="1" smtClean="0">
                <a:latin typeface="Preeti" pitchFamily="2" charset="0"/>
              </a:rPr>
              <a:t>glhssf</a:t>
            </a:r>
            <a:r>
              <a:rPr lang="en-US" sz="4000" dirty="0" smtClean="0">
                <a:latin typeface="Preeti" pitchFamily="2" charset="0"/>
              </a:rPr>
              <a:t>] </a:t>
            </a:r>
            <a:r>
              <a:rPr lang="en-US" sz="4000" dirty="0" err="1" smtClean="0">
                <a:latin typeface="Preeti" pitchFamily="2" charset="0"/>
              </a:rPr>
              <a:t>k|x</a:t>
            </a:r>
            <a:r>
              <a:rPr lang="en-US" sz="4000" dirty="0" smtClean="0">
                <a:latin typeface="Preeti" pitchFamily="2" charset="0"/>
              </a:rPr>
              <a:t>/L </a:t>
            </a:r>
            <a:r>
              <a:rPr lang="en-US" sz="4000" dirty="0" err="1" smtClean="0">
                <a:latin typeface="Preeti" pitchFamily="2" charset="0"/>
              </a:rPr>
              <a:t>sfof</a:t>
            </a:r>
            <a:r>
              <a:rPr lang="en-US" sz="4000" dirty="0" smtClean="0">
                <a:latin typeface="Preeti" pitchFamily="2" charset="0"/>
              </a:rPr>
              <a:t>{</a:t>
            </a:r>
            <a:r>
              <a:rPr lang="en-US" sz="4000" dirty="0" err="1" smtClean="0">
                <a:latin typeface="Preeti" pitchFamily="2" charset="0"/>
              </a:rPr>
              <a:t>nodf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err="1" smtClean="0">
                <a:latin typeface="Preeti" pitchFamily="2" charset="0"/>
              </a:rPr>
              <a:t>hfx</a:t>
            </a:r>
            <a:r>
              <a:rPr lang="en-US" sz="4000" dirty="0" smtClean="0">
                <a:latin typeface="Preeti" pitchFamily="2" charset="0"/>
              </a:rPr>
              <a:t>]/L </a:t>
            </a:r>
            <a:r>
              <a:rPr lang="en-US" sz="4000" dirty="0" err="1" smtClean="0">
                <a:latin typeface="Preeti" pitchFamily="2" charset="0"/>
              </a:rPr>
              <a:t>lbg</a:t>
            </a:r>
            <a:r>
              <a:rPr lang="en-US" sz="4000" dirty="0" smtClean="0">
                <a:latin typeface="Preeti" pitchFamily="2" charset="0"/>
              </a:rPr>
              <a:t> </a:t>
            </a:r>
            <a:r>
              <a:rPr lang="en-US" sz="4000" dirty="0" smtClean="0">
                <a:latin typeface="Preeti" pitchFamily="2" charset="0"/>
              </a:rPr>
              <a:t>;</a:t>
            </a:r>
            <a:r>
              <a:rPr lang="en-US" sz="4000" dirty="0" err="1" smtClean="0">
                <a:latin typeface="Preeti" pitchFamily="2" charset="0"/>
              </a:rPr>
              <a:t>lsg</a:t>
            </a:r>
            <a:r>
              <a:rPr lang="en-US" sz="4000" dirty="0" smtClean="0">
                <a:latin typeface="Preeti" pitchFamily="2" charset="0"/>
              </a:rPr>
              <a:t>]</a:t>
            </a:r>
            <a:endParaRPr lang="en-US" sz="40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  </a:t>
            </a:r>
            <a:r>
              <a:rPr lang="en-US" sz="4800" b="1" dirty="0" err="1" smtClean="0">
                <a:latin typeface="Preeti" pitchFamily="2" charset="0"/>
              </a:rPr>
              <a:t>dlxnf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clwsf</a:t>
            </a:r>
            <a:r>
              <a:rPr lang="en-US" sz="4800" b="1" dirty="0" smtClean="0">
                <a:latin typeface="Preeti" pitchFamily="2" charset="0"/>
              </a:rPr>
              <a:t>/ s] </a:t>
            </a:r>
            <a:r>
              <a:rPr lang="en-US" sz="4800" b="1" dirty="0" err="1" smtClean="0">
                <a:latin typeface="Preeti" pitchFamily="2" charset="0"/>
              </a:rPr>
              <a:t>xf</a:t>
            </a:r>
            <a:r>
              <a:rPr lang="en-US" sz="4800" b="1" dirty="0" smtClean="0">
                <a:latin typeface="Preeti" pitchFamily="2" charset="0"/>
              </a:rPr>
              <a:t>] &lt; </a:t>
            </a:r>
            <a:r>
              <a:rPr lang="en-US" sz="4800" dirty="0" smtClean="0">
                <a:latin typeface="Preeti" pitchFamily="2" charset="0"/>
              </a:rPr>
              <a:t/>
            </a:r>
            <a:br>
              <a:rPr lang="en-US" sz="4800" dirty="0" smtClean="0">
                <a:latin typeface="Preeti" pitchFamily="2" charset="0"/>
              </a:rPr>
            </a:br>
            <a:endParaRPr lang="en-US" sz="48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latin typeface="Preeti" pitchFamily="2" charset="0"/>
              </a:rPr>
              <a:t>Dflxnfsf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sfg"gdf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pNn</a:t>
            </a:r>
            <a:r>
              <a:rPr lang="en-US" sz="3600" dirty="0" smtClean="0">
                <a:latin typeface="Preeti" pitchFamily="2" charset="0"/>
              </a:rPr>
              <a:t>]v </a:t>
            </a:r>
            <a:r>
              <a:rPr lang="en-US" sz="3600" dirty="0" err="1" smtClean="0">
                <a:latin typeface="Preeti" pitchFamily="2" charset="0"/>
              </a:rPr>
              <a:t>ul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Psf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lxt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tyf</a:t>
            </a:r>
            <a:r>
              <a:rPr lang="en-US" sz="3600" dirty="0" smtClean="0">
                <a:latin typeface="Preeti" pitchFamily="2" charset="0"/>
              </a:rPr>
              <a:t> :</a:t>
            </a:r>
            <a:r>
              <a:rPr lang="en-US" sz="3600" dirty="0" err="1" smtClean="0">
                <a:latin typeface="Preeti" pitchFamily="2" charset="0"/>
              </a:rPr>
              <a:t>jfy</a:t>
            </a:r>
            <a:r>
              <a:rPr lang="en-US" sz="3600" dirty="0" smtClean="0">
                <a:latin typeface="Preeti" pitchFamily="2" charset="0"/>
              </a:rPr>
              <a:t>{x?</a:t>
            </a: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To:tf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lxt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tyf</a:t>
            </a:r>
            <a:r>
              <a:rPr lang="en-US" sz="3600" dirty="0" smtClean="0">
                <a:latin typeface="Preeti" pitchFamily="2" charset="0"/>
              </a:rPr>
              <a:t> :</a:t>
            </a:r>
            <a:r>
              <a:rPr lang="en-US" sz="3600" dirty="0" err="1" smtClean="0">
                <a:latin typeface="Preeti" pitchFamily="2" charset="0"/>
              </a:rPr>
              <a:t>jfy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x?sf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pkef</a:t>
            </a:r>
            <a:r>
              <a:rPr lang="en-US" sz="3600" dirty="0" smtClean="0">
                <a:latin typeface="Preeti" pitchFamily="2" charset="0"/>
              </a:rPr>
              <a:t>]u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lbg</a:t>
            </a:r>
            <a:r>
              <a:rPr lang="en-US" sz="3600" dirty="0" smtClean="0">
                <a:latin typeface="Preeti" pitchFamily="2" charset="0"/>
              </a:rPr>
              <a:t>' </a:t>
            </a:r>
            <a:r>
              <a:rPr lang="en-US" sz="3600" dirty="0" err="1" smtClean="0">
                <a:latin typeface="Preeti" pitchFamily="2" charset="0"/>
              </a:rPr>
              <a:t>csf</a:t>
            </a:r>
            <a:r>
              <a:rPr lang="en-US" sz="3600" dirty="0" smtClean="0">
                <a:latin typeface="Preeti" pitchFamily="2" charset="0"/>
              </a:rPr>
              <a:t>]{ </a:t>
            </a:r>
            <a:r>
              <a:rPr lang="en-US" sz="3600" dirty="0" err="1" smtClean="0">
                <a:latin typeface="Preeti" pitchFamily="2" charset="0"/>
              </a:rPr>
              <a:t>kIfsf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st</a:t>
            </a:r>
            <a:r>
              <a:rPr lang="en-US" sz="3600" dirty="0" smtClean="0">
                <a:latin typeface="Preeti" pitchFamily="2" charset="0"/>
              </a:rPr>
              <a:t>{Jo</a:t>
            </a:r>
          </a:p>
          <a:p>
            <a:endParaRPr lang="en-US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To:tf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lxt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tyf</a:t>
            </a:r>
            <a:r>
              <a:rPr lang="en-US" sz="3600" dirty="0" smtClean="0">
                <a:latin typeface="Preeti" pitchFamily="2" charset="0"/>
              </a:rPr>
              <a:t> :</a:t>
            </a:r>
            <a:r>
              <a:rPr lang="en-US" sz="3600" dirty="0" err="1" smtClean="0">
                <a:latin typeface="Preeti" pitchFamily="2" charset="0"/>
              </a:rPr>
              <a:t>jfy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x?sf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pn+3gdf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pkrf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Joa:yf</a:t>
            </a:r>
            <a:endParaRPr lang="en-US" sz="3600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2008632"/>
          </a:xfrm>
        </p:spPr>
        <p:txBody>
          <a:bodyPr/>
          <a:lstStyle/>
          <a:p>
            <a:r>
              <a:rPr lang="en-US" b="1" dirty="0" smtClean="0">
                <a:latin typeface="Preeti" pitchFamily="2" charset="0"/>
              </a:rPr>
              <a:t>    </a:t>
            </a:r>
            <a:r>
              <a:rPr lang="en-US" sz="4400" b="1" dirty="0" smtClean="0">
                <a:latin typeface="Preeti" pitchFamily="2" charset="0"/>
              </a:rPr>
              <a:t>:</a:t>
            </a:r>
            <a:r>
              <a:rPr lang="en-US" sz="4400" b="1" dirty="0" err="1" smtClean="0">
                <a:latin typeface="Preeti" pitchFamily="2" charset="0"/>
              </a:rPr>
              <a:t>qL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c+zwg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DaGwL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Joj:yf</a:t>
            </a:r>
            <a:r>
              <a:rPr lang="en-US" sz="4400" b="1" dirty="0" smtClean="0">
                <a:latin typeface="Preeti" pitchFamily="2" charset="0"/>
              </a:rPr>
              <a:t> </a:t>
            </a: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atin typeface="Preeti" pitchFamily="2" charset="0"/>
              </a:rPr>
              <a:t>dlxnfsf</a:t>
            </a:r>
            <a:r>
              <a:rPr lang="en-US" sz="3600" dirty="0" smtClean="0">
                <a:latin typeface="Preeti" pitchFamily="2" charset="0"/>
              </a:rPr>
              <a:t>] :</a:t>
            </a:r>
            <a:r>
              <a:rPr lang="en-US" sz="3600" dirty="0" err="1" smtClean="0">
                <a:latin typeface="Preeti" pitchFamily="2" charset="0"/>
              </a:rPr>
              <a:t>jfldTjdf</a:t>
            </a:r>
            <a:r>
              <a:rPr lang="en-US" sz="3600" dirty="0" smtClean="0">
                <a:latin typeface="Preeti" pitchFamily="2" charset="0"/>
              </a:rPr>
              <a:t> /x]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/ </a:t>
            </a:r>
            <a:r>
              <a:rPr lang="en-US" sz="3600" dirty="0" err="1" smtClean="0">
                <a:latin typeface="Preeti" pitchFamily="2" charset="0"/>
              </a:rPr>
              <a:t>tLgn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rf</a:t>
            </a:r>
            <a:r>
              <a:rPr lang="en-US" sz="3600" dirty="0" smtClean="0">
                <a:latin typeface="Preeti" pitchFamily="2" charset="0"/>
              </a:rPr>
              <a:t>]x]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avt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cfkm</a:t>
            </a:r>
            <a:r>
              <a:rPr lang="en-US" sz="3600" dirty="0" smtClean="0">
                <a:latin typeface="Preeti" pitchFamily="2" charset="0"/>
              </a:rPr>
              <a:t>" v';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kfpg</a:t>
            </a:r>
            <a:r>
              <a:rPr lang="en-US" sz="3600" dirty="0" smtClean="0">
                <a:latin typeface="Preeti" pitchFamily="2" charset="0"/>
              </a:rPr>
              <a:t>] ;</a:t>
            </a:r>
            <a:r>
              <a:rPr lang="en-US" sz="3600" dirty="0" err="1" smtClean="0">
                <a:latin typeface="Preeti" pitchFamily="2" charset="0"/>
              </a:rPr>
              <a:t>DklQnfO</a:t>
            </a:r>
            <a:r>
              <a:rPr lang="en-US" sz="3600" dirty="0" smtClean="0">
                <a:latin typeface="Preeti" pitchFamily="2" charset="0"/>
              </a:rPr>
              <a:t>{ :</a:t>
            </a:r>
            <a:r>
              <a:rPr lang="en-US" sz="3600" dirty="0" err="1" smtClean="0">
                <a:latin typeface="Preeti" pitchFamily="2" charset="0"/>
              </a:rPr>
              <a:t>qL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wg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elgG5</a:t>
            </a:r>
            <a:r>
              <a:rPr lang="en-US" sz="3600" dirty="0" smtClean="0">
                <a:latin typeface="Preeti" pitchFamily="2" charset="0"/>
              </a:rPr>
              <a:t> </a:t>
            </a:r>
          </a:p>
          <a:p>
            <a:r>
              <a:rPr lang="en-US" sz="3600" dirty="0" err="1" smtClean="0">
                <a:latin typeface="Preeti" pitchFamily="2" charset="0"/>
              </a:rPr>
              <a:t>sGof</a:t>
            </a:r>
            <a:r>
              <a:rPr lang="en-US" sz="3600" dirty="0" smtClean="0">
                <a:latin typeface="Preeti" pitchFamily="2" charset="0"/>
              </a:rPr>
              <a:t>, ;</a:t>
            </a:r>
            <a:r>
              <a:rPr lang="en-US" sz="3600" dirty="0" err="1" smtClean="0">
                <a:latin typeface="Preeti" pitchFamily="2" charset="0"/>
              </a:rPr>
              <a:t>wjf</a:t>
            </a:r>
            <a:r>
              <a:rPr lang="en-US" sz="3600" dirty="0" smtClean="0">
                <a:latin typeface="Preeti" pitchFamily="2" charset="0"/>
              </a:rPr>
              <a:t>, </a:t>
            </a:r>
            <a:r>
              <a:rPr lang="en-US" sz="3600" dirty="0" err="1" smtClean="0">
                <a:latin typeface="Preeti" pitchFamily="2" charset="0"/>
              </a:rPr>
              <a:t>ljwjf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dlxnfnn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cfˆgf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cfh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gsf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rn–crn</a:t>
            </a:r>
            <a:r>
              <a:rPr lang="en-US" sz="3600" dirty="0" smtClean="0">
                <a:latin typeface="Preeti" pitchFamily="2" charset="0"/>
              </a:rPr>
              <a:t> ;</a:t>
            </a:r>
            <a:r>
              <a:rPr lang="en-US" sz="3600" dirty="0" err="1" smtClean="0">
                <a:latin typeface="Preeti" pitchFamily="2" charset="0"/>
              </a:rPr>
              <a:t>DklQ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cfkm</a:t>
            </a:r>
            <a:r>
              <a:rPr lang="en-US" sz="3600" dirty="0" smtClean="0">
                <a:latin typeface="Preeti" pitchFamily="2" charset="0"/>
              </a:rPr>
              <a:t>" </a:t>
            </a:r>
            <a:r>
              <a:rPr lang="en-US" sz="3600" dirty="0" err="1" smtClean="0">
                <a:latin typeface="Preeti" pitchFamily="2" charset="0"/>
              </a:rPr>
              <a:t>v'z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kfpF5g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dlxnfn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cfˆgf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bfOhf</a:t>
            </a:r>
            <a:r>
              <a:rPr lang="en-US" sz="3600" dirty="0" smtClean="0">
                <a:latin typeface="Preeti" pitchFamily="2" charset="0"/>
              </a:rPr>
              <a:t>] / k]</a:t>
            </a:r>
            <a:r>
              <a:rPr lang="en-US" sz="3600" dirty="0" err="1" smtClean="0">
                <a:latin typeface="Preeti" pitchFamily="2" charset="0"/>
              </a:rPr>
              <a:t>jf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klg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cfkm"v'z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kfpF5g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lghL</a:t>
            </a:r>
            <a:r>
              <a:rPr lang="en-US" sz="3600" dirty="0" smtClean="0">
                <a:latin typeface="Preeti" pitchFamily="2" charset="0"/>
              </a:rPr>
              <a:t> ;</a:t>
            </a:r>
            <a:r>
              <a:rPr lang="en-US" sz="3600" dirty="0" err="1" smtClean="0">
                <a:latin typeface="Preeti" pitchFamily="2" charset="0"/>
              </a:rPr>
              <a:t>Lk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Ifdtfaf6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cfh</a:t>
            </a:r>
            <a:r>
              <a:rPr lang="en-US" sz="3600" dirty="0" smtClean="0">
                <a:latin typeface="Preeti" pitchFamily="2" charset="0"/>
              </a:rPr>
              <a:t>{g u/]</a:t>
            </a:r>
            <a:r>
              <a:rPr lang="en-US" sz="3600" dirty="0" err="1" smtClean="0">
                <a:latin typeface="Preeti" pitchFamily="2" charset="0"/>
              </a:rPr>
              <a:t>sf</a:t>
            </a:r>
            <a:r>
              <a:rPr lang="en-US" sz="3600" dirty="0" smtClean="0">
                <a:latin typeface="Preeti" pitchFamily="2" charset="0"/>
              </a:rPr>
              <a:t>] ;</a:t>
            </a:r>
            <a:r>
              <a:rPr lang="en-US" sz="3600" dirty="0" err="1" smtClean="0">
                <a:latin typeface="Preeti" pitchFamily="2" charset="0"/>
              </a:rPr>
              <a:t>DklQ</a:t>
            </a:r>
            <a:endParaRPr lang="en-US" sz="36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28600"/>
            <a:ext cx="8686800" cy="189512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>
                <a:latin typeface="Preeti" pitchFamily="2" charset="0"/>
              </a:rPr>
              <a:t>dlxnf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clwsf</a:t>
            </a:r>
            <a:r>
              <a:rPr lang="en-US" b="1" dirty="0" smtClean="0">
                <a:latin typeface="Preeti" pitchFamily="2" charset="0"/>
              </a:rPr>
              <a:t>/</a:t>
            </a:r>
            <a:r>
              <a:rPr lang="en-US" b="1" dirty="0" err="1" smtClean="0">
                <a:latin typeface="Preeti" pitchFamily="2" charset="0"/>
              </a:rPr>
              <a:t>sf</a:t>
            </a:r>
            <a:r>
              <a:rPr lang="en-US" b="1" dirty="0" smtClean="0">
                <a:latin typeface="Preeti" pitchFamily="2" charset="0"/>
              </a:rPr>
              <a:t>] ;+/</a:t>
            </a:r>
            <a:r>
              <a:rPr lang="en-US" b="1" dirty="0" err="1" smtClean="0">
                <a:latin typeface="Preeti" pitchFamily="2" charset="0"/>
              </a:rPr>
              <a:t>If0fsf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nflu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ePsf</a:t>
            </a:r>
            <a:r>
              <a:rPr lang="en-US" b="1" dirty="0" smtClean="0">
                <a:latin typeface="Preeti" pitchFamily="2" charset="0"/>
              </a:rPr>
              <a:t> ;+</a:t>
            </a:r>
            <a:r>
              <a:rPr lang="en-US" b="1" dirty="0" err="1" smtClean="0">
                <a:latin typeface="Preeti" pitchFamily="2" charset="0"/>
              </a:rPr>
              <a:t>oGqx</a:t>
            </a:r>
            <a:r>
              <a:rPr lang="en-US" b="1" dirty="0" smtClean="0">
                <a:latin typeface="Preeti" pitchFamily="2" charset="0"/>
              </a:rPr>
              <a:t>¿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64208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!=	/</a:t>
            </a:r>
            <a:r>
              <a:rPr lang="en-US" b="1" dirty="0" err="1" smtClean="0">
                <a:latin typeface="Preeti" pitchFamily="2" charset="0"/>
              </a:rPr>
              <a:t>fli6«o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dfgj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clwsf</a:t>
            </a:r>
            <a:r>
              <a:rPr lang="en-US" b="1" dirty="0" smtClean="0">
                <a:latin typeface="Preeti" pitchFamily="2" charset="0"/>
              </a:rPr>
              <a:t>/ </a:t>
            </a:r>
            <a:r>
              <a:rPr lang="en-US" b="1" dirty="0" err="1" smtClean="0">
                <a:latin typeface="Preeti" pitchFamily="2" charset="0"/>
              </a:rPr>
              <a:t>cfof</a:t>
            </a:r>
            <a:r>
              <a:rPr lang="en-US" b="1" dirty="0" smtClean="0">
                <a:latin typeface="Preeti" pitchFamily="2" charset="0"/>
              </a:rPr>
              <a:t>]u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@=	/</a:t>
            </a:r>
            <a:r>
              <a:rPr lang="en-US" b="1" dirty="0" err="1" smtClean="0">
                <a:latin typeface="Preeti" pitchFamily="2" charset="0"/>
              </a:rPr>
              <a:t>fli6«o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dlxnf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cfof</a:t>
            </a:r>
            <a:r>
              <a:rPr lang="en-US" b="1" dirty="0" smtClean="0">
                <a:latin typeface="Preeti" pitchFamily="2" charset="0"/>
              </a:rPr>
              <a:t>]u</a:t>
            </a:r>
            <a:r>
              <a:rPr lang="en-US" dirty="0" smtClean="0">
                <a:latin typeface="Preeti" pitchFamily="2" charset="0"/>
              </a:rPr>
              <a:t> 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#=	</a:t>
            </a:r>
            <a:r>
              <a:rPr lang="en-US" b="1" dirty="0" err="1" smtClean="0">
                <a:latin typeface="Preeti" pitchFamily="2" charset="0"/>
              </a:rPr>
              <a:t>dlxnf</a:t>
            </a:r>
            <a:r>
              <a:rPr lang="en-US" b="1" dirty="0" smtClean="0">
                <a:latin typeface="Preeti" pitchFamily="2" charset="0"/>
              </a:rPr>
              <a:t>, </a:t>
            </a:r>
            <a:r>
              <a:rPr lang="en-US" b="1" dirty="0" err="1" smtClean="0">
                <a:latin typeface="Preeti" pitchFamily="2" charset="0"/>
              </a:rPr>
              <a:t>afnaflnsf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tyf</a:t>
            </a:r>
            <a:r>
              <a:rPr lang="en-US" b="1" dirty="0" smtClean="0">
                <a:latin typeface="Preeti" pitchFamily="2" charset="0"/>
              </a:rPr>
              <a:t> ;</a:t>
            </a:r>
            <a:r>
              <a:rPr lang="en-US" b="1" dirty="0" err="1" smtClean="0">
                <a:latin typeface="Preeti" pitchFamily="2" charset="0"/>
              </a:rPr>
              <a:t>dfh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sNof0f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dGqfno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$=	</a:t>
            </a:r>
            <a:r>
              <a:rPr lang="en-US" b="1" dirty="0" err="1" smtClean="0">
                <a:latin typeface="Preeti" pitchFamily="2" charset="0"/>
              </a:rPr>
              <a:t>k|x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sfof</a:t>
            </a:r>
            <a:r>
              <a:rPr lang="en-US" b="1" dirty="0" smtClean="0">
                <a:latin typeface="Preeti" pitchFamily="2" charset="0"/>
              </a:rPr>
              <a:t>{no</a:t>
            </a: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%=s]</a:t>
            </a:r>
            <a:r>
              <a:rPr lang="en-US" b="1" dirty="0" err="1" smtClean="0">
                <a:latin typeface="Preeti" pitchFamily="2" charset="0"/>
              </a:rPr>
              <a:t>lGb|o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k|x</a:t>
            </a:r>
            <a:r>
              <a:rPr lang="en-US" b="1" dirty="0" smtClean="0">
                <a:latin typeface="Preeti" pitchFamily="2" charset="0"/>
              </a:rPr>
              <a:t>/L </a:t>
            </a:r>
            <a:r>
              <a:rPr lang="en-US" b="1" dirty="0" err="1" smtClean="0">
                <a:latin typeface="Preeti" pitchFamily="2" charset="0"/>
              </a:rPr>
              <a:t>dlxnf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OsfO</a:t>
            </a:r>
            <a:r>
              <a:rPr lang="en-US" b="1" dirty="0" smtClean="0">
                <a:latin typeface="Preeti" pitchFamily="2" charset="0"/>
              </a:rPr>
              <a:t>{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^=	</a:t>
            </a:r>
            <a:r>
              <a:rPr lang="en-US" b="1" dirty="0" err="1" smtClean="0">
                <a:latin typeface="Preeti" pitchFamily="2" charset="0"/>
              </a:rPr>
              <a:t>cbfntx</a:t>
            </a:r>
            <a:r>
              <a:rPr lang="en-US" b="1" dirty="0" smtClean="0">
                <a:latin typeface="Preeti" pitchFamily="2" charset="0"/>
              </a:rPr>
              <a:t>¿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&amp;=	:</a:t>
            </a:r>
            <a:r>
              <a:rPr lang="en-US" b="1" dirty="0" err="1" smtClean="0">
                <a:latin typeface="Preeti" pitchFamily="2" charset="0"/>
              </a:rPr>
              <a:t>yfgLo</a:t>
            </a:r>
            <a:r>
              <a:rPr lang="en-US" b="1" dirty="0" smtClean="0">
                <a:latin typeface="Preeti" pitchFamily="2" charset="0"/>
              </a:rPr>
              <a:t> </a:t>
            </a:r>
            <a:r>
              <a:rPr lang="en-US" b="1" dirty="0" err="1" smtClean="0">
                <a:latin typeface="Preeti" pitchFamily="2" charset="0"/>
              </a:rPr>
              <a:t>lgsfox</a:t>
            </a:r>
            <a:r>
              <a:rPr lang="en-US" b="1" dirty="0" smtClean="0">
                <a:latin typeface="Preeti" pitchFamily="2" charset="0"/>
              </a:rPr>
              <a:t>¿</a:t>
            </a: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*= g]</a:t>
            </a:r>
            <a:r>
              <a:rPr lang="en-US" dirty="0" err="1" smtClean="0">
                <a:latin typeface="Preeti" pitchFamily="2" charset="0"/>
              </a:rPr>
              <a:t>kfn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af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Pzf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lzP;g</a:t>
            </a:r>
            <a:endParaRPr lang="en-US" dirty="0" smtClean="0">
              <a:latin typeface="Preeti" pitchFamily="2" charset="0"/>
            </a:endParaRPr>
          </a:p>
          <a:p>
            <a:pPr>
              <a:buNone/>
            </a:pPr>
            <a:r>
              <a:rPr lang="en-US" dirty="0" smtClean="0">
                <a:latin typeface="Preeti" pitchFamily="2" charset="0"/>
              </a:rPr>
              <a:t>(= u}/ ;/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/L ;+:</a:t>
            </a:r>
            <a:r>
              <a:rPr lang="en-US" dirty="0" err="1" smtClean="0">
                <a:latin typeface="Preeti" pitchFamily="2" charset="0"/>
              </a:rPr>
              <a:t>yfx</a:t>
            </a:r>
            <a:r>
              <a:rPr lang="en-US" dirty="0" smtClean="0">
                <a:latin typeface="Preeti" pitchFamily="2" charset="0"/>
              </a:rPr>
              <a:t>?</a:t>
            </a:r>
            <a:endParaRPr lang="en-US" dirty="0" smtClean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>
                <a:latin typeface="Preeti" pitchFamily="2" charset="0"/>
              </a:rPr>
              <a:t>;</a:t>
            </a:r>
            <a:r>
              <a:rPr lang="en-US" sz="4900" b="1" dirty="0" err="1" smtClean="0">
                <a:latin typeface="Preeti" pitchFamily="2" charset="0"/>
              </a:rPr>
              <a:t>d:ofsf</a:t>
            </a:r>
            <a:r>
              <a:rPr lang="en-US" sz="4900" b="1" dirty="0" smtClean="0">
                <a:latin typeface="Preeti" pitchFamily="2" charset="0"/>
              </a:rPr>
              <a:t> </a:t>
            </a:r>
            <a:r>
              <a:rPr lang="en-US" sz="4900" b="1" dirty="0" err="1" smtClean="0">
                <a:latin typeface="Preeti" pitchFamily="2" charset="0"/>
              </a:rPr>
              <a:t>sf</a:t>
            </a:r>
            <a:r>
              <a:rPr lang="en-US" sz="4900" b="1" dirty="0" smtClean="0">
                <a:latin typeface="Preeti" pitchFamily="2" charset="0"/>
              </a:rPr>
              <a:t>/</a:t>
            </a:r>
            <a:r>
              <a:rPr lang="en-US" sz="4900" b="1" dirty="0" err="1" smtClean="0">
                <a:latin typeface="Preeti" pitchFamily="2" charset="0"/>
              </a:rPr>
              <a:t>0fx</a:t>
            </a:r>
            <a:r>
              <a:rPr lang="en-US" sz="4900" b="1" dirty="0" smtClean="0">
                <a:latin typeface="Preeti" pitchFamily="2" charset="0"/>
              </a:rPr>
              <a:t>? </a:t>
            </a:r>
            <a:r>
              <a:rPr lang="en-US" sz="4900" dirty="0" smtClean="0">
                <a:latin typeface="Preeti" pitchFamily="2" charset="0"/>
              </a:rPr>
              <a:t/>
            </a:r>
            <a:br>
              <a:rPr lang="en-US" sz="4900" dirty="0" smtClean="0">
                <a:latin typeface="Preeti" pitchFamily="2" charset="0"/>
              </a:rPr>
            </a:br>
            <a:r>
              <a:rPr lang="en-US" sz="4900" b="1" dirty="0" smtClean="0">
                <a:latin typeface="Preeti" pitchFamily="2" charset="0"/>
              </a:rPr>
              <a:t> </a:t>
            </a:r>
            <a:r>
              <a:rPr lang="en-US" sz="4900" dirty="0" smtClean="0">
                <a:latin typeface="Preeti" pitchFamily="2" charset="0"/>
              </a:rPr>
              <a:t/>
            </a:r>
            <a:br>
              <a:rPr lang="en-US" sz="4900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356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s_ </a:t>
            </a:r>
            <a:r>
              <a:rPr lang="en-US" sz="4400" b="1" dirty="0" err="1" smtClean="0">
                <a:latin typeface="Preeti" pitchFamily="2" charset="0"/>
              </a:rPr>
              <a:t>Go"g</a:t>
            </a:r>
            <a:r>
              <a:rPr lang="en-US" sz="4400" b="1" dirty="0" smtClean="0">
                <a:latin typeface="Preeti" pitchFamily="2" charset="0"/>
              </a:rPr>
              <a:t> r]</a:t>
            </a:r>
            <a:r>
              <a:rPr lang="en-US" sz="4400" b="1" dirty="0" err="1" smtClean="0">
                <a:latin typeface="Preeti" pitchFamily="2" charset="0"/>
              </a:rPr>
              <a:t>tgf</a:t>
            </a:r>
            <a:r>
              <a:rPr lang="en-US" sz="4400" b="1" dirty="0" smtClean="0">
                <a:latin typeface="Preeti" pitchFamily="2" charset="0"/>
              </a:rPr>
              <a:t> :t/ / ;</a:t>
            </a:r>
            <a:r>
              <a:rPr lang="en-US" sz="4400" b="1" dirty="0" err="1" smtClean="0">
                <a:latin typeface="Preeti" pitchFamily="2" charset="0"/>
              </a:rPr>
              <a:t>xg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afgL</a:t>
            </a:r>
            <a:r>
              <a:rPr lang="en-US" sz="4400" b="1" dirty="0" smtClean="0">
                <a:latin typeface="Preeti" pitchFamily="2" charset="0"/>
              </a:rPr>
              <a:t> </a:t>
            </a:r>
            <a:endParaRPr lang="en-US" sz="4400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v_ ;+</a:t>
            </a:r>
            <a:r>
              <a:rPr lang="en-US" sz="4400" b="1" dirty="0" err="1" smtClean="0">
                <a:latin typeface="Preeti" pitchFamily="2" charset="0"/>
              </a:rPr>
              <a:t>ul7t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k|lt</a:t>
            </a:r>
            <a:r>
              <a:rPr lang="en-US" sz="4400" b="1" dirty="0" smtClean="0">
                <a:latin typeface="Preeti" pitchFamily="2" charset="0"/>
              </a:rPr>
              <a:t>/f]</a:t>
            </a:r>
            <a:r>
              <a:rPr lang="en-US" sz="4400" b="1" dirty="0" err="1" smtClean="0">
                <a:latin typeface="Preeti" pitchFamily="2" charset="0"/>
              </a:rPr>
              <a:t>wsf</a:t>
            </a:r>
            <a:r>
              <a:rPr lang="en-US" sz="4400" b="1" dirty="0" smtClean="0">
                <a:latin typeface="Preeti" pitchFamily="2" charset="0"/>
              </a:rPr>
              <a:t>] </a:t>
            </a:r>
            <a:r>
              <a:rPr lang="en-US" sz="4400" b="1" dirty="0" err="1" smtClean="0">
                <a:latin typeface="Preeti" pitchFamily="2" charset="0"/>
              </a:rPr>
              <a:t>cefj</a:t>
            </a:r>
            <a:endParaRPr lang="en-US" sz="4400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u_ u}/ ;/</a:t>
            </a:r>
            <a:r>
              <a:rPr lang="en-US" sz="4400" b="1" dirty="0" err="1" smtClean="0">
                <a:latin typeface="Preeti" pitchFamily="2" charset="0"/>
              </a:rPr>
              <a:t>sf</a:t>
            </a:r>
            <a:r>
              <a:rPr lang="en-US" sz="4400" b="1" dirty="0" smtClean="0">
                <a:latin typeface="Preeti" pitchFamily="2" charset="0"/>
              </a:rPr>
              <a:t>/L If]q </a:t>
            </a:r>
            <a:r>
              <a:rPr lang="en-US" sz="4400" b="1" dirty="0" err="1" smtClean="0">
                <a:latin typeface="Preeti" pitchFamily="2" charset="0"/>
              </a:rPr>
              <a:t>cem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k|efjsf</a:t>
            </a:r>
            <a:r>
              <a:rPr lang="en-US" sz="4400" b="1" dirty="0" smtClean="0">
                <a:latin typeface="Preeti" pitchFamily="2" charset="0"/>
              </a:rPr>
              <a:t>/L </a:t>
            </a:r>
            <a:r>
              <a:rPr lang="en-US" sz="4400" b="1" dirty="0" err="1" smtClean="0">
                <a:latin typeface="Preeti" pitchFamily="2" charset="0"/>
              </a:rPr>
              <a:t>aGg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g;Sg</a:t>
            </a:r>
            <a:r>
              <a:rPr lang="en-US" sz="4400" b="1" dirty="0" smtClean="0">
                <a:latin typeface="Preeti" pitchFamily="2" charset="0"/>
              </a:rPr>
              <a:t>'</a:t>
            </a:r>
            <a:endParaRPr lang="en-US" sz="4400" b="1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3_ </a:t>
            </a:r>
            <a:r>
              <a:rPr lang="en-US" sz="4400" b="1" dirty="0" err="1" smtClean="0">
                <a:latin typeface="Preeti" pitchFamily="2" charset="0"/>
              </a:rPr>
              <a:t>b08lxgtf</a:t>
            </a:r>
            <a:r>
              <a:rPr lang="en-US" sz="4400" b="1" dirty="0" smtClean="0">
                <a:latin typeface="Preeti" pitchFamily="2" charset="0"/>
              </a:rPr>
              <a:t> / </a:t>
            </a:r>
            <a:r>
              <a:rPr lang="en-US" sz="4400" b="1" dirty="0" err="1" smtClean="0">
                <a:latin typeface="Preeti" pitchFamily="2" charset="0"/>
              </a:rPr>
              <a:t>Gofodf</a:t>
            </a:r>
            <a:r>
              <a:rPr lang="en-US" sz="4400" b="1" dirty="0" smtClean="0">
                <a:latin typeface="Preeti" pitchFamily="2" charset="0"/>
              </a:rPr>
              <a:t> ;</a:t>
            </a:r>
            <a:r>
              <a:rPr lang="en-US" sz="4400" b="1" dirty="0" err="1" smtClean="0">
                <a:latin typeface="Preeti" pitchFamily="2" charset="0"/>
              </a:rPr>
              <a:t>xh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kx'+r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gx'g</a:t>
            </a:r>
            <a:r>
              <a:rPr lang="en-US" sz="4400" b="1" dirty="0" smtClean="0">
                <a:latin typeface="Preeti" pitchFamily="2" charset="0"/>
              </a:rPr>
              <a:t>' </a:t>
            </a:r>
            <a:endParaRPr lang="en-US" sz="4400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4400" b="1" dirty="0" smtClean="0">
                <a:latin typeface="Preeti" pitchFamily="2" charset="0"/>
              </a:rPr>
              <a:t>ª_ </a:t>
            </a:r>
            <a:r>
              <a:rPr lang="en-US" sz="4400" b="1" dirty="0" err="1" smtClean="0">
                <a:latin typeface="Preeti" pitchFamily="2" charset="0"/>
              </a:rPr>
              <a:t>sfg"g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nfu</a:t>
            </a:r>
            <a:r>
              <a:rPr lang="en-US" sz="4400" b="1" dirty="0" smtClean="0">
                <a:latin typeface="Preeti" pitchFamily="2" charset="0"/>
              </a:rPr>
              <a:t>" </a:t>
            </a:r>
            <a:r>
              <a:rPr lang="en-US" sz="4400" b="1" dirty="0" err="1" smtClean="0">
                <a:latin typeface="Preeti" pitchFamily="2" charset="0"/>
              </a:rPr>
              <a:t>ug</a:t>
            </a:r>
            <a:r>
              <a:rPr lang="en-US" sz="4400" b="1" dirty="0" smtClean="0">
                <a:latin typeface="Preeti" pitchFamily="2" charset="0"/>
              </a:rPr>
              <a:t>]{ </a:t>
            </a:r>
            <a:r>
              <a:rPr lang="en-US" sz="4400" b="1" dirty="0" err="1" smtClean="0">
                <a:latin typeface="Preeti" pitchFamily="2" charset="0"/>
              </a:rPr>
              <a:t>lgsfo</a:t>
            </a:r>
            <a:r>
              <a:rPr lang="en-US" sz="4400" b="1" dirty="0" smtClean="0">
                <a:latin typeface="Preeti" pitchFamily="2" charset="0"/>
              </a:rPr>
              <a:t> </a:t>
            </a:r>
            <a:r>
              <a:rPr lang="en-US" sz="4400" b="1" dirty="0" err="1" smtClean="0">
                <a:latin typeface="Preeti" pitchFamily="2" charset="0"/>
              </a:rPr>
              <a:t>k|efjsf</a:t>
            </a:r>
            <a:r>
              <a:rPr lang="en-US" sz="4400" b="1" dirty="0" smtClean="0">
                <a:latin typeface="Preeti" pitchFamily="2" charset="0"/>
              </a:rPr>
              <a:t>/L </a:t>
            </a:r>
            <a:r>
              <a:rPr lang="en-US" sz="4400" b="1" dirty="0" err="1" smtClean="0">
                <a:latin typeface="Preeti" pitchFamily="2" charset="0"/>
              </a:rPr>
              <a:t>gx'g</a:t>
            </a:r>
            <a:r>
              <a:rPr lang="en-US" sz="4400" b="1" dirty="0" smtClean="0">
                <a:latin typeface="Preeti" pitchFamily="2" charset="0"/>
              </a:rPr>
              <a:t>'</a:t>
            </a:r>
            <a:endParaRPr lang="en-US" sz="4400" dirty="0" smtClean="0">
              <a:latin typeface="Preeti" pitchFamily="2" charset="0"/>
            </a:endParaRPr>
          </a:p>
          <a:p>
            <a:pPr>
              <a:buNone/>
            </a:pPr>
            <a:r>
              <a:rPr lang="en-US" sz="4400" dirty="0" smtClean="0">
                <a:latin typeface="Preeti" pitchFamily="2" charset="0"/>
              </a:rPr>
              <a:t>r</a:t>
            </a:r>
            <a:r>
              <a:rPr lang="en-US" sz="4400" dirty="0" smtClean="0">
                <a:latin typeface="Preeti" pitchFamily="2" charset="0"/>
              </a:rPr>
              <a:t>_ k/</a:t>
            </a:r>
            <a:r>
              <a:rPr lang="en-US" sz="4400" dirty="0" err="1" smtClean="0">
                <a:latin typeface="Preeti" pitchFamily="2" charset="0"/>
              </a:rPr>
              <a:t>Dk</a:t>
            </a:r>
            <a:r>
              <a:rPr lang="en-US" sz="4400" dirty="0" smtClean="0">
                <a:latin typeface="Preeti" pitchFamily="2" charset="0"/>
              </a:rPr>
              <a:t>/</a:t>
            </a:r>
            <a:r>
              <a:rPr lang="en-US" sz="4400" dirty="0" err="1" smtClean="0">
                <a:latin typeface="Preeti" pitchFamily="2" charset="0"/>
              </a:rPr>
              <a:t>fut</a:t>
            </a:r>
            <a:r>
              <a:rPr lang="en-US" sz="4400" dirty="0" smtClean="0">
                <a:latin typeface="Preeti" pitchFamily="2" charset="0"/>
              </a:rPr>
              <a:t> / </a:t>
            </a:r>
            <a:r>
              <a:rPr lang="en-US" sz="4400" dirty="0" err="1" smtClean="0">
                <a:latin typeface="Preeti" pitchFamily="2" charset="0"/>
              </a:rPr>
              <a:t>wfld</a:t>
            </a:r>
            <a:r>
              <a:rPr lang="en-US" sz="4400" dirty="0" smtClean="0">
                <a:latin typeface="Preeti" pitchFamily="2" charset="0"/>
              </a:rPr>
              <a:t>{s </a:t>
            </a:r>
            <a:r>
              <a:rPr lang="en-US" sz="4400" dirty="0" err="1" smtClean="0">
                <a:latin typeface="Preeti" pitchFamily="2" charset="0"/>
              </a:rPr>
              <a:t>sf</a:t>
            </a:r>
            <a:r>
              <a:rPr lang="en-US" sz="4400" dirty="0" smtClean="0">
                <a:latin typeface="Preeti" pitchFamily="2" charset="0"/>
              </a:rPr>
              <a:t>/</a:t>
            </a:r>
            <a:r>
              <a:rPr lang="en-US" sz="4400" dirty="0" err="1" smtClean="0">
                <a:latin typeface="Preeti" pitchFamily="2" charset="0"/>
              </a:rPr>
              <a:t>0f</a:t>
            </a:r>
            <a:endParaRPr lang="en-US" sz="4400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19900" dirty="0" smtClean="0">
                <a:latin typeface="Preeti" pitchFamily="2" charset="0"/>
              </a:rPr>
              <a:t> </a:t>
            </a:r>
            <a:r>
              <a:rPr lang="en-US" sz="19900" dirty="0" err="1" smtClean="0">
                <a:latin typeface="Preeti" pitchFamily="2" charset="0"/>
              </a:rPr>
              <a:t>wGoafb</a:t>
            </a:r>
            <a:endParaRPr lang="en-US" sz="19900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Preeti" pitchFamily="2" charset="0"/>
              </a:rPr>
              <a:t>   </a:t>
            </a:r>
            <a:r>
              <a:rPr lang="en-US" sz="4800" b="1" dirty="0" err="1" smtClean="0">
                <a:latin typeface="Preeti" pitchFamily="2" charset="0"/>
              </a:rPr>
              <a:t>dlxnf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clwsf</a:t>
            </a:r>
            <a:r>
              <a:rPr lang="en-US" sz="4800" b="1" dirty="0" smtClean="0">
                <a:latin typeface="Preeti" pitchFamily="2" charset="0"/>
              </a:rPr>
              <a:t>/</a:t>
            </a:r>
            <a:r>
              <a:rPr lang="en-US" sz="4800" b="1" dirty="0" err="1" smtClean="0">
                <a:latin typeface="Preeti" pitchFamily="2" charset="0"/>
              </a:rPr>
              <a:t>sf</a:t>
            </a:r>
            <a:r>
              <a:rPr lang="en-US" sz="4800" b="1" dirty="0" smtClean="0">
                <a:latin typeface="Preeti" pitchFamily="2" charset="0"/>
              </a:rPr>
              <a:t>] </a:t>
            </a:r>
            <a:r>
              <a:rPr lang="en-US" sz="4800" b="1" dirty="0" err="1" smtClean="0">
                <a:latin typeface="Preeti" pitchFamily="2" charset="0"/>
              </a:rPr>
              <a:t>cfjZostf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err="1" smtClean="0">
                <a:latin typeface="Preeti" pitchFamily="2" charset="0"/>
              </a:rPr>
              <a:t>dlxnf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lj?4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x'g</a:t>
            </a:r>
            <a:r>
              <a:rPr lang="en-US" sz="3600" dirty="0" smtClean="0">
                <a:latin typeface="Preeti" pitchFamily="2" charset="0"/>
              </a:rPr>
              <a:t>] e]</a:t>
            </a:r>
            <a:r>
              <a:rPr lang="en-US" sz="3600" dirty="0" err="1" smtClean="0">
                <a:latin typeface="Preeti" pitchFamily="2" charset="0"/>
              </a:rPr>
              <a:t>befjsf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pGd'ng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]{ </a:t>
            </a:r>
          </a:p>
          <a:p>
            <a:r>
              <a:rPr lang="en-US" sz="3600" dirty="0" err="1" smtClean="0">
                <a:latin typeface="Preeti" pitchFamily="2" charset="0"/>
              </a:rPr>
              <a:t>dlxnfnfO</a:t>
            </a:r>
            <a:r>
              <a:rPr lang="en-US" sz="3600" dirty="0" smtClean="0">
                <a:latin typeface="Preeti" pitchFamily="2" charset="0"/>
              </a:rPr>
              <a:t>{ </a:t>
            </a:r>
            <a:r>
              <a:rPr lang="en-US" sz="3600" dirty="0" err="1" smtClean="0">
                <a:latin typeface="Preeti" pitchFamily="2" charset="0"/>
              </a:rPr>
              <a:t>cfly</a:t>
            </a:r>
            <a:r>
              <a:rPr lang="en-US" sz="3600" dirty="0" smtClean="0">
                <a:latin typeface="Preeti" pitchFamily="2" charset="0"/>
              </a:rPr>
              <a:t>{s,/</a:t>
            </a:r>
            <a:r>
              <a:rPr lang="en-US" sz="3600" dirty="0" err="1" smtClean="0">
                <a:latin typeface="Preeti" pitchFamily="2" charset="0"/>
              </a:rPr>
              <a:t>fhgLlts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tyf</a:t>
            </a:r>
            <a:r>
              <a:rPr lang="en-US" sz="3600" dirty="0" smtClean="0">
                <a:latin typeface="Preeti" pitchFamily="2" charset="0"/>
              </a:rPr>
              <a:t> ;</a:t>
            </a:r>
            <a:r>
              <a:rPr lang="en-US" sz="3600" dirty="0" err="1" smtClean="0">
                <a:latin typeface="Preeti" pitchFamily="2" charset="0"/>
              </a:rPr>
              <a:t>fdflhs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z;lQms</a:t>
            </a:r>
            <a:r>
              <a:rPr lang="en-US" sz="3600" dirty="0" smtClean="0">
                <a:latin typeface="Preeti" pitchFamily="2" charset="0"/>
              </a:rPr>
              <a:t>/</a:t>
            </a:r>
            <a:r>
              <a:rPr lang="en-US" sz="3600" dirty="0" err="1" smtClean="0">
                <a:latin typeface="Preeti" pitchFamily="2" charset="0"/>
              </a:rPr>
              <a:t>0f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</a:t>
            </a:r>
          </a:p>
          <a:p>
            <a:r>
              <a:rPr lang="en-US" sz="3600" dirty="0" err="1" smtClean="0">
                <a:latin typeface="Preeti" pitchFamily="2" charset="0"/>
              </a:rPr>
              <a:t>dlxnfnfO</a:t>
            </a:r>
            <a:r>
              <a:rPr lang="en-US" sz="3600" dirty="0" smtClean="0">
                <a:latin typeface="Preeti" pitchFamily="2" charset="0"/>
              </a:rPr>
              <a:t>{ :</a:t>
            </a:r>
            <a:r>
              <a:rPr lang="en-US" sz="3600" dirty="0" err="1" smtClean="0">
                <a:latin typeface="Preeti" pitchFamily="2" charset="0"/>
              </a:rPr>
              <a:t>jtGq,;Ddfghgs</a:t>
            </a:r>
            <a:r>
              <a:rPr lang="en-US" sz="3600" dirty="0" smtClean="0">
                <a:latin typeface="Preeti" pitchFamily="2" charset="0"/>
              </a:rPr>
              <a:t> / :</a:t>
            </a:r>
            <a:r>
              <a:rPr lang="en-US" sz="3600" dirty="0" err="1" smtClean="0">
                <a:latin typeface="Preeti" pitchFamily="2" charset="0"/>
              </a:rPr>
              <a:t>jfjnlDa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agfpg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lg0f</a:t>
            </a:r>
            <a:r>
              <a:rPr lang="en-US" sz="3600" dirty="0" smtClean="0">
                <a:latin typeface="Preeti" pitchFamily="2" charset="0"/>
              </a:rPr>
              <a:t>{o </a:t>
            </a:r>
            <a:r>
              <a:rPr lang="en-US" sz="3600" dirty="0" err="1" smtClean="0">
                <a:latin typeface="Preeti" pitchFamily="2" charset="0"/>
              </a:rPr>
              <a:t>k|s</a:t>
            </a:r>
            <a:r>
              <a:rPr lang="en-US" sz="3600" dirty="0" smtClean="0">
                <a:latin typeface="Preeti" pitchFamily="2" charset="0"/>
              </a:rPr>
              <a:t>[</a:t>
            </a:r>
            <a:r>
              <a:rPr lang="en-US" sz="3600" dirty="0" err="1" smtClean="0">
                <a:latin typeface="Preeti" pitchFamily="2" charset="0"/>
              </a:rPr>
              <a:t>ofdf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dlxnf</a:t>
            </a:r>
            <a:r>
              <a:rPr lang="en-US" sz="3600" dirty="0" smtClean="0">
                <a:latin typeface="Preeti" pitchFamily="2" charset="0"/>
              </a:rPr>
              <a:t> ;</a:t>
            </a:r>
            <a:r>
              <a:rPr lang="en-US" sz="3600" dirty="0" err="1" smtClean="0">
                <a:latin typeface="Preeti" pitchFamily="2" charset="0"/>
              </a:rPr>
              <a:t>xeflutf</a:t>
            </a:r>
            <a:r>
              <a:rPr lang="en-US" sz="3600" dirty="0" smtClean="0">
                <a:latin typeface="Preeti" pitchFamily="2" charset="0"/>
              </a:rPr>
              <a:t> ;'</a:t>
            </a:r>
            <a:r>
              <a:rPr lang="en-US" sz="3600" dirty="0" err="1" smtClean="0">
                <a:latin typeface="Preeti" pitchFamily="2" charset="0"/>
              </a:rPr>
              <a:t>lglZrt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{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dirty="0" err="1" smtClean="0">
                <a:latin typeface="Preeti" pitchFamily="2" charset="0"/>
              </a:rPr>
              <a:t>dlxnf</a:t>
            </a:r>
            <a:r>
              <a:rPr lang="en-US" sz="3600" dirty="0" smtClean="0">
                <a:latin typeface="Preeti" pitchFamily="2" charset="0"/>
              </a:rPr>
              <a:t> lx+;</a:t>
            </a:r>
            <a:r>
              <a:rPr lang="en-US" sz="3600" dirty="0" err="1" smtClean="0">
                <a:latin typeface="Preeti" pitchFamily="2" charset="0"/>
              </a:rPr>
              <a:t>fsf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cGTo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]{</a:t>
            </a:r>
          </a:p>
          <a:p>
            <a:r>
              <a:rPr lang="en-US" sz="3600" dirty="0" err="1" smtClean="0">
                <a:latin typeface="Preeti" pitchFamily="2" charset="0"/>
              </a:rPr>
              <a:t>dlxnfsf</a:t>
            </a:r>
            <a:r>
              <a:rPr lang="en-US" sz="3600" dirty="0" smtClean="0">
                <a:latin typeface="Preeti" pitchFamily="2" charset="0"/>
              </a:rPr>
              <a:t>] :</a:t>
            </a:r>
            <a:r>
              <a:rPr lang="en-US" sz="3600" dirty="0" err="1" smtClean="0">
                <a:latin typeface="Preeti" pitchFamily="2" charset="0"/>
              </a:rPr>
              <a:t>jf:Yo</a:t>
            </a:r>
            <a:r>
              <a:rPr lang="en-US" sz="3600" dirty="0" smtClean="0">
                <a:latin typeface="Preeti" pitchFamily="2" charset="0"/>
              </a:rPr>
              <a:t> ;</a:t>
            </a:r>
            <a:r>
              <a:rPr lang="en-US" sz="3600" dirty="0" err="1" smtClean="0">
                <a:latin typeface="Preeti" pitchFamily="2" charset="0"/>
              </a:rPr>
              <a:t>DaGwL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lxtsf</a:t>
            </a:r>
            <a:r>
              <a:rPr lang="en-US" sz="3600" dirty="0" smtClean="0">
                <a:latin typeface="Preeti" pitchFamily="2" charset="0"/>
              </a:rPr>
              <a:t>] ;+/</a:t>
            </a:r>
            <a:r>
              <a:rPr lang="en-US" sz="3600" dirty="0" err="1" smtClean="0">
                <a:latin typeface="Preeti" pitchFamily="2" charset="0"/>
              </a:rPr>
              <a:t>If0f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]{</a:t>
            </a:r>
          </a:p>
          <a:p>
            <a:r>
              <a:rPr lang="en-US" sz="3600" dirty="0" err="1" smtClean="0">
                <a:latin typeface="Preeti" pitchFamily="2" charset="0"/>
              </a:rPr>
              <a:t>xfF;f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v'zLo'Qm</a:t>
            </a:r>
            <a:r>
              <a:rPr lang="en-US" sz="3600" dirty="0" smtClean="0">
                <a:latin typeface="Preeti" pitchFamily="2" charset="0"/>
              </a:rPr>
              <a:t>  ;'</a:t>
            </a:r>
            <a:r>
              <a:rPr lang="en-US" sz="3600" dirty="0" err="1" smtClean="0">
                <a:latin typeface="Preeti" pitchFamily="2" charset="0"/>
              </a:rPr>
              <a:t>Gb</a:t>
            </a:r>
            <a:r>
              <a:rPr lang="en-US" sz="3600" dirty="0" smtClean="0">
                <a:latin typeface="Preeti" pitchFamily="2" charset="0"/>
              </a:rPr>
              <a:t>/ ;</a:t>
            </a:r>
            <a:r>
              <a:rPr lang="en-US" sz="3600" dirty="0" err="1" smtClean="0">
                <a:latin typeface="Preeti" pitchFamily="2" charset="0"/>
              </a:rPr>
              <a:t>dfhsf</a:t>
            </a:r>
            <a:r>
              <a:rPr lang="en-US" sz="3600" dirty="0" smtClean="0">
                <a:latin typeface="Preeti" pitchFamily="2" charset="0"/>
              </a:rPr>
              <a:t>] </a:t>
            </a:r>
            <a:r>
              <a:rPr lang="en-US" sz="3600" dirty="0" err="1" smtClean="0">
                <a:latin typeface="Preeti" pitchFamily="2" charset="0"/>
              </a:rPr>
              <a:t>lgdf</a:t>
            </a:r>
            <a:r>
              <a:rPr lang="en-US" sz="3600" dirty="0" smtClean="0">
                <a:latin typeface="Preeti" pitchFamily="2" charset="0"/>
              </a:rPr>
              <a:t>{</a:t>
            </a:r>
            <a:r>
              <a:rPr lang="en-US" sz="3600" dirty="0" err="1" smtClean="0">
                <a:latin typeface="Preeti" pitchFamily="2" charset="0"/>
              </a:rPr>
              <a:t>0f</a:t>
            </a:r>
            <a:r>
              <a:rPr lang="en-US" sz="3600" dirty="0" smtClean="0">
                <a:latin typeface="Preeti" pitchFamily="2" charset="0"/>
              </a:rPr>
              <a:t> </a:t>
            </a:r>
            <a:r>
              <a:rPr lang="en-US" sz="3600" dirty="0" err="1" smtClean="0">
                <a:latin typeface="Preeti" pitchFamily="2" charset="0"/>
              </a:rPr>
              <a:t>ug</a:t>
            </a:r>
            <a:r>
              <a:rPr lang="en-US" sz="3600" dirty="0" smtClean="0">
                <a:latin typeface="Preeti" pitchFamily="2" charset="0"/>
              </a:rPr>
              <a:t>]{</a:t>
            </a: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latin typeface="Preeti" pitchFamily="2" charset="0"/>
              </a:rPr>
              <a:t>     </a:t>
            </a:r>
            <a:r>
              <a:rPr lang="en-US" sz="5400" b="1" dirty="0" err="1" smtClean="0">
                <a:latin typeface="Preeti" pitchFamily="2" charset="0"/>
              </a:rPr>
              <a:t>cGt</a:t>
            </a:r>
            <a:r>
              <a:rPr lang="en-US" sz="5400" b="1" dirty="0" smtClean="0">
                <a:latin typeface="Preeti" pitchFamily="2" charset="0"/>
              </a:rPr>
              <a:t>/</a:t>
            </a:r>
            <a:r>
              <a:rPr lang="en-US" sz="5400" b="1" dirty="0" err="1" smtClean="0">
                <a:latin typeface="Preeti" pitchFamily="2" charset="0"/>
              </a:rPr>
              <a:t>fli6«o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sfg"g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dirty="0" smtClean="0">
                <a:latin typeface="Preeti" pitchFamily="2" charset="0"/>
              </a:rPr>
              <a:t/>
            </a:r>
            <a:br>
              <a:rPr lang="en-US" sz="5400" dirty="0" smtClean="0">
                <a:latin typeface="Preeti" pitchFamily="2" charset="0"/>
              </a:rPr>
            </a:br>
            <a:endParaRPr lang="en-US" sz="54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 smtClean="0">
                <a:latin typeface="Preeti" pitchFamily="2" charset="0"/>
              </a:rPr>
              <a:t>;+</a:t>
            </a:r>
            <a:r>
              <a:rPr lang="en-US" sz="3600" b="1" dirty="0" err="1" smtClean="0">
                <a:latin typeface="Preeti" pitchFamily="2" charset="0"/>
              </a:rPr>
              <a:t>o'Qm</a:t>
            </a:r>
            <a:r>
              <a:rPr lang="en-US" sz="3600" b="1" dirty="0" smtClean="0">
                <a:latin typeface="Preeti" pitchFamily="2" charset="0"/>
              </a:rPr>
              <a:t> /</a:t>
            </a:r>
            <a:r>
              <a:rPr lang="en-US" sz="3600" b="1" dirty="0" err="1" smtClean="0">
                <a:latin typeface="Preeti" pitchFamily="2" charset="0"/>
              </a:rPr>
              <a:t>fi6</a:t>
            </a:r>
            <a:r>
              <a:rPr lang="en-US" sz="3600" b="1" dirty="0" smtClean="0">
                <a:latin typeface="Preeti" pitchFamily="2" charset="0"/>
              </a:rPr>
              <a:t>«;+</a:t>
            </a:r>
            <a:r>
              <a:rPr lang="en-US" sz="3600" b="1" dirty="0" err="1" smtClean="0">
                <a:latin typeface="Preeti" pitchFamily="2" charset="0"/>
              </a:rPr>
              <a:t>3sf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j8f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kq</a:t>
            </a:r>
            <a:r>
              <a:rPr lang="en-US" sz="3600" b="1" dirty="0" smtClean="0">
                <a:latin typeface="Preeti" pitchFamily="2" charset="0"/>
              </a:rPr>
              <a:t>, !($%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b="1" dirty="0" err="1" smtClean="0">
                <a:latin typeface="Preeti" pitchFamily="2" charset="0"/>
              </a:rPr>
              <a:t>dfgj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clwsf</a:t>
            </a:r>
            <a:r>
              <a:rPr lang="en-US" sz="3600" b="1" dirty="0" smtClean="0">
                <a:latin typeface="Preeti" pitchFamily="2" charset="0"/>
              </a:rPr>
              <a:t>/</a:t>
            </a:r>
            <a:r>
              <a:rPr lang="en-US" sz="3600" b="1" dirty="0" err="1" smtClean="0">
                <a:latin typeface="Preeti" pitchFamily="2" charset="0"/>
              </a:rPr>
              <a:t>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ljZjJofkL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3f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if0ff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kqM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dirty="0" smtClean="0">
                <a:latin typeface="Preeti" pitchFamily="2" charset="0"/>
              </a:rPr>
              <a:t>!($*, </a:t>
            </a:r>
          </a:p>
          <a:p>
            <a:r>
              <a:rPr lang="en-US" sz="3600" b="1" dirty="0" err="1" smtClean="0">
                <a:latin typeface="Preeti" pitchFamily="2" charset="0"/>
              </a:rPr>
              <a:t>hLpdf:g</a:t>
            </a:r>
            <a:r>
              <a:rPr lang="en-US" sz="3600" b="1" dirty="0" smtClean="0">
                <a:latin typeface="Preeti" pitchFamily="2" charset="0"/>
              </a:rPr>
              <a:t>] a]</a:t>
            </a:r>
            <a:r>
              <a:rPr lang="en-US" sz="3600" b="1" dirty="0" err="1" smtClean="0">
                <a:latin typeface="Preeti" pitchFamily="2" charset="0"/>
              </a:rPr>
              <a:t>Rg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tyf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c?sf</a:t>
            </a:r>
            <a:r>
              <a:rPr lang="en-US" sz="3600" b="1" dirty="0" smtClean="0">
                <a:latin typeface="Preeti" pitchFamily="2" charset="0"/>
              </a:rPr>
              <a:t>] j]</a:t>
            </a:r>
            <a:r>
              <a:rPr lang="en-US" sz="3600" b="1" dirty="0" err="1" smtClean="0">
                <a:latin typeface="Preeti" pitchFamily="2" charset="0"/>
              </a:rPr>
              <a:t>Zofj</a:t>
            </a:r>
            <a:r>
              <a:rPr lang="en-US" sz="3600" b="1" dirty="0" smtClean="0">
                <a:latin typeface="Preeti" pitchFamily="2" charset="0"/>
              </a:rPr>
              <a:t>[</a:t>
            </a:r>
            <a:r>
              <a:rPr lang="en-US" sz="3600" b="1" dirty="0" err="1" smtClean="0">
                <a:latin typeface="Preeti" pitchFamily="2" charset="0"/>
              </a:rPr>
              <a:t>lQsf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zf</a:t>
            </a:r>
            <a:r>
              <a:rPr lang="en-US" sz="3600" b="1" dirty="0" smtClean="0">
                <a:latin typeface="Preeti" pitchFamily="2" charset="0"/>
              </a:rPr>
              <a:t>]</a:t>
            </a:r>
            <a:r>
              <a:rPr lang="en-US" sz="3600" b="1" dirty="0" err="1" smtClean="0">
                <a:latin typeface="Preeti" pitchFamily="2" charset="0"/>
              </a:rPr>
              <a:t>if0fsf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bdgsf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nflu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Joj:yf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ePsf</a:t>
            </a:r>
            <a:r>
              <a:rPr lang="en-US" sz="3600" b="1" dirty="0" smtClean="0">
                <a:latin typeface="Preeti" pitchFamily="2" charset="0"/>
              </a:rPr>
              <a:t>] </a:t>
            </a:r>
            <a:r>
              <a:rPr lang="en-US" sz="3600" b="1" dirty="0" err="1" smtClean="0">
                <a:latin typeface="Preeti" pitchFamily="2" charset="0"/>
              </a:rPr>
              <a:t>dxf;GwL</a:t>
            </a:r>
            <a:r>
              <a:rPr lang="en-US" sz="3600" b="1" dirty="0" smtClean="0">
                <a:latin typeface="Preeti" pitchFamily="2" charset="0"/>
              </a:rPr>
              <a:t>, !($( </a:t>
            </a:r>
          </a:p>
          <a:p>
            <a:r>
              <a:rPr lang="en-US" sz="3600" b="1" dirty="0" err="1" smtClean="0">
                <a:latin typeface="Preeti" pitchFamily="2" charset="0"/>
              </a:rPr>
              <a:t>dlxnfx¿sf</a:t>
            </a:r>
            <a:r>
              <a:rPr lang="en-US" sz="3600" b="1" dirty="0" smtClean="0">
                <a:latin typeface="Preeti" pitchFamily="2" charset="0"/>
              </a:rPr>
              <a:t>] /</a:t>
            </a:r>
            <a:r>
              <a:rPr lang="en-US" sz="3600" b="1" dirty="0" err="1" smtClean="0">
                <a:latin typeface="Preeti" pitchFamily="2" charset="0"/>
              </a:rPr>
              <a:t>fhgLlts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clwsf</a:t>
            </a:r>
            <a:r>
              <a:rPr lang="en-US" sz="3600" b="1" dirty="0" smtClean="0">
                <a:latin typeface="Preeti" pitchFamily="2" charset="0"/>
              </a:rPr>
              <a:t>/ ;</a:t>
            </a:r>
            <a:r>
              <a:rPr lang="en-US" sz="3600" b="1" dirty="0" err="1" smtClean="0">
                <a:latin typeface="Preeti" pitchFamily="2" charset="0"/>
              </a:rPr>
              <a:t>DaGwL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dxf;GwL</a:t>
            </a:r>
            <a:r>
              <a:rPr lang="en-US" sz="3600" b="1" dirty="0" smtClean="0">
                <a:latin typeface="Preeti" pitchFamily="2" charset="0"/>
              </a:rPr>
              <a:t>, !(%@</a:t>
            </a:r>
            <a:endParaRPr lang="en-US" sz="3600" dirty="0" smtClean="0">
              <a:latin typeface="Preeti" pitchFamily="2" charset="0"/>
            </a:endParaRPr>
          </a:p>
          <a:p>
            <a:r>
              <a:rPr lang="en-US" sz="3600" b="1" dirty="0" err="1" smtClean="0">
                <a:latin typeface="Preeti" pitchFamily="2" charset="0"/>
              </a:rPr>
              <a:t>cfly</a:t>
            </a:r>
            <a:r>
              <a:rPr lang="en-US" sz="3600" b="1" dirty="0" smtClean="0">
                <a:latin typeface="Preeti" pitchFamily="2" charset="0"/>
              </a:rPr>
              <a:t>{s, ;</a:t>
            </a:r>
            <a:r>
              <a:rPr lang="en-US" sz="3600" b="1" dirty="0" err="1" smtClean="0">
                <a:latin typeface="Preeti" pitchFamily="2" charset="0"/>
              </a:rPr>
              <a:t>fdflhs</a:t>
            </a:r>
            <a:r>
              <a:rPr lang="en-US" sz="3600" b="1" dirty="0" smtClean="0">
                <a:latin typeface="Preeti" pitchFamily="2" charset="0"/>
              </a:rPr>
              <a:t>  </a:t>
            </a:r>
            <a:r>
              <a:rPr lang="en-US" sz="3600" b="1" dirty="0" err="1" smtClean="0">
                <a:latin typeface="Preeti" pitchFamily="2" charset="0"/>
              </a:rPr>
              <a:t>tyf</a:t>
            </a:r>
            <a:r>
              <a:rPr lang="en-US" sz="3600" b="1" dirty="0" smtClean="0">
                <a:latin typeface="Preeti" pitchFamily="2" charset="0"/>
              </a:rPr>
              <a:t> ;</a:t>
            </a:r>
            <a:r>
              <a:rPr lang="en-US" sz="3600" b="1" dirty="0" err="1" smtClean="0">
                <a:latin typeface="Preeti" pitchFamily="2" charset="0"/>
              </a:rPr>
              <a:t>fF:s</a:t>
            </a:r>
            <a:r>
              <a:rPr lang="en-US" sz="3600" b="1" dirty="0" smtClean="0">
                <a:latin typeface="Preeti" pitchFamily="2" charset="0"/>
              </a:rPr>
              <a:t>[</a:t>
            </a:r>
            <a:r>
              <a:rPr lang="en-US" sz="3600" b="1" dirty="0" err="1" smtClean="0">
                <a:latin typeface="Preeti" pitchFamily="2" charset="0"/>
              </a:rPr>
              <a:t>lts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clwsf</a:t>
            </a:r>
            <a:r>
              <a:rPr lang="en-US" sz="3600" b="1" dirty="0" smtClean="0">
                <a:latin typeface="Preeti" pitchFamily="2" charset="0"/>
              </a:rPr>
              <a:t>/ ;</a:t>
            </a:r>
            <a:r>
              <a:rPr lang="en-US" sz="3600" b="1" dirty="0" err="1" smtClean="0">
                <a:latin typeface="Preeti" pitchFamily="2" charset="0"/>
              </a:rPr>
              <a:t>DaGwL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cGt</a:t>
            </a:r>
            <a:r>
              <a:rPr lang="en-US" sz="3600" b="1" dirty="0" smtClean="0">
                <a:latin typeface="Preeti" pitchFamily="2" charset="0"/>
              </a:rPr>
              <a:t>//</a:t>
            </a:r>
            <a:r>
              <a:rPr lang="en-US" sz="3600" b="1" dirty="0" err="1" smtClean="0">
                <a:latin typeface="Preeti" pitchFamily="2" charset="0"/>
              </a:rPr>
              <a:t>fli6«o</a:t>
            </a:r>
            <a:r>
              <a:rPr lang="en-US" sz="3600" b="1" dirty="0" smtClean="0">
                <a:latin typeface="Preeti" pitchFamily="2" charset="0"/>
              </a:rPr>
              <a:t> </a:t>
            </a:r>
            <a:r>
              <a:rPr lang="en-US" sz="3600" b="1" dirty="0" err="1" smtClean="0">
                <a:latin typeface="Preeti" pitchFamily="2" charset="0"/>
              </a:rPr>
              <a:t>k|lt1fkq</a:t>
            </a:r>
            <a:r>
              <a:rPr lang="en-US" sz="3600" b="1" dirty="0" smtClean="0">
                <a:latin typeface="Preeti" pitchFamily="2" charset="0"/>
              </a:rPr>
              <a:t>, !(^^</a:t>
            </a:r>
            <a:endParaRPr lang="en-US" sz="3600" dirty="0" smtClean="0">
              <a:latin typeface="Preeti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latin typeface="Preeti" pitchFamily="2" charset="0"/>
              </a:rPr>
              <a:t>  </a:t>
            </a:r>
            <a:r>
              <a:rPr lang="en-US" sz="5400" b="1" dirty="0" err="1" smtClean="0">
                <a:latin typeface="Preeti" pitchFamily="2" charset="0"/>
              </a:rPr>
              <a:t>cGt</a:t>
            </a:r>
            <a:r>
              <a:rPr lang="en-US" sz="5400" b="1" dirty="0" smtClean="0">
                <a:latin typeface="Preeti" pitchFamily="2" charset="0"/>
              </a:rPr>
              <a:t>/</a:t>
            </a:r>
            <a:r>
              <a:rPr lang="en-US" sz="5400" b="1" dirty="0" err="1" smtClean="0">
                <a:latin typeface="Preeti" pitchFamily="2" charset="0"/>
              </a:rPr>
              <a:t>fli6«o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sfg"gL</a:t>
            </a:r>
            <a:r>
              <a:rPr lang="en-US" sz="5400" b="1" dirty="0" smtClean="0">
                <a:latin typeface="Preeti" pitchFamily="2" charset="0"/>
              </a:rPr>
              <a:t> </a:t>
            </a:r>
            <a:r>
              <a:rPr lang="en-US" sz="5400" b="1" dirty="0" err="1" smtClean="0">
                <a:latin typeface="Preeti" pitchFamily="2" charset="0"/>
              </a:rPr>
              <a:t>Joj:yf</a:t>
            </a:r>
            <a:r>
              <a:rPr lang="en-US" sz="5400" dirty="0" smtClean="0">
                <a:latin typeface="Preeti" pitchFamily="2" charset="0"/>
              </a:rPr>
              <a:t/>
            </a:r>
            <a:br>
              <a:rPr lang="en-US" sz="5400" dirty="0" smtClean="0">
                <a:latin typeface="Preeti" pitchFamily="2" charset="0"/>
              </a:rPr>
            </a:br>
            <a:endParaRPr lang="en-US" sz="5400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Preeti" pitchFamily="2" charset="0"/>
              </a:rPr>
              <a:t>dlxnf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lj?4</a:t>
            </a:r>
            <a:r>
              <a:rPr lang="en-US" dirty="0" smtClean="0">
                <a:latin typeface="Preeti" pitchFamily="2" charset="0"/>
              </a:rPr>
              <a:t> e]</a:t>
            </a:r>
            <a:r>
              <a:rPr lang="en-US" dirty="0" err="1" smtClean="0">
                <a:latin typeface="Preeti" pitchFamily="2" charset="0"/>
              </a:rPr>
              <a:t>befj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</a:t>
            </a:r>
          </a:p>
          <a:p>
            <a:r>
              <a:rPr lang="en-US" dirty="0" smtClean="0">
                <a:latin typeface="Preeti" pitchFamily="2" charset="0"/>
              </a:rPr>
              <a:t>a]</a:t>
            </a:r>
            <a:r>
              <a:rPr lang="en-US" dirty="0" err="1" smtClean="0">
                <a:latin typeface="Preeti" pitchFamily="2" charset="0"/>
              </a:rPr>
              <a:t>rljvg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tyf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zf</a:t>
            </a:r>
            <a:r>
              <a:rPr lang="en-US" dirty="0" smtClean="0">
                <a:latin typeface="Preeti" pitchFamily="2" charset="0"/>
              </a:rPr>
              <a:t>]</a:t>
            </a:r>
            <a:r>
              <a:rPr lang="en-US" dirty="0" err="1" smtClean="0">
                <a:latin typeface="Preeti" pitchFamily="2" charset="0"/>
              </a:rPr>
              <a:t>if0f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ug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gx'g</a:t>
            </a:r>
            <a:r>
              <a:rPr lang="en-US" dirty="0" smtClean="0">
                <a:latin typeface="Preeti" pitchFamily="2" charset="0"/>
              </a:rPr>
              <a:t>]</a:t>
            </a:r>
          </a:p>
          <a:p>
            <a:r>
              <a:rPr lang="en-US" dirty="0" smtClean="0">
                <a:latin typeface="Preeti" pitchFamily="2" charset="0"/>
              </a:rPr>
              <a:t>;</a:t>
            </a:r>
            <a:r>
              <a:rPr lang="en-US" dirty="0" err="1" smtClean="0">
                <a:latin typeface="Preeti" pitchFamily="2" charset="0"/>
              </a:rPr>
              <a:t>fj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hlgs</a:t>
            </a:r>
            <a:r>
              <a:rPr lang="en-US" dirty="0" smtClean="0">
                <a:latin typeface="Preeti" pitchFamily="2" charset="0"/>
              </a:rPr>
              <a:t> / /</a:t>
            </a:r>
            <a:r>
              <a:rPr lang="en-US" dirty="0" err="1" smtClean="0">
                <a:latin typeface="Preeti" pitchFamily="2" charset="0"/>
              </a:rPr>
              <a:t>fhg</a:t>
            </a:r>
            <a:r>
              <a:rPr lang="en-US" dirty="0" smtClean="0">
                <a:latin typeface="Preeti" pitchFamily="2" charset="0"/>
              </a:rPr>
              <a:t>}</a:t>
            </a:r>
            <a:r>
              <a:rPr lang="en-US" dirty="0" err="1" smtClean="0">
                <a:latin typeface="Preeti" pitchFamily="2" charset="0"/>
              </a:rPr>
              <a:t>lts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hLjgdf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k'?if</a:t>
            </a:r>
            <a:r>
              <a:rPr lang="en-US" dirty="0" smtClean="0">
                <a:latin typeface="Preeti" pitchFamily="2" charset="0"/>
              </a:rPr>
              <a:t> ;/x ;</a:t>
            </a:r>
            <a:r>
              <a:rPr lang="en-US" dirty="0" err="1" smtClean="0">
                <a:latin typeface="Preeti" pitchFamily="2" charset="0"/>
              </a:rPr>
              <a:t>dfg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xeflutf</a:t>
            </a:r>
            <a:endParaRPr lang="en-US" dirty="0" smtClean="0">
              <a:latin typeface="Preeti" pitchFamily="2" charset="0"/>
            </a:endParaRPr>
          </a:p>
          <a:p>
            <a:r>
              <a:rPr lang="en-US" dirty="0" err="1" smtClean="0">
                <a:latin typeface="Preeti" pitchFamily="2" charset="0"/>
              </a:rPr>
              <a:t>lzIffsf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</a:p>
          <a:p>
            <a:r>
              <a:rPr lang="en-US" dirty="0" smtClean="0">
                <a:latin typeface="Preeti" pitchFamily="2" charset="0"/>
              </a:rPr>
              <a:t>/f]</a:t>
            </a:r>
            <a:r>
              <a:rPr lang="en-US" dirty="0" err="1" smtClean="0">
                <a:latin typeface="Preeti" pitchFamily="2" charset="0"/>
              </a:rPr>
              <a:t>huf</a:t>
            </a:r>
            <a:r>
              <a:rPr lang="en-US" dirty="0" smtClean="0">
                <a:latin typeface="Preeti" pitchFamily="2" charset="0"/>
              </a:rPr>
              <a:t>/L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</a:p>
          <a:p>
            <a:r>
              <a:rPr lang="en-US" dirty="0" err="1" smtClean="0">
                <a:latin typeface="Preeti" pitchFamily="2" charset="0"/>
              </a:rPr>
              <a:t>dlxnfsf</a:t>
            </a:r>
            <a:r>
              <a:rPr lang="en-US" dirty="0" smtClean="0">
                <a:latin typeface="Preeti" pitchFamily="2" charset="0"/>
              </a:rPr>
              <a:t> :</a:t>
            </a:r>
            <a:r>
              <a:rPr lang="en-US" dirty="0" err="1" smtClean="0">
                <a:latin typeface="Preeti" pitchFamily="2" charset="0"/>
              </a:rPr>
              <a:t>jf:Yo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DaGwL</a:t>
            </a:r>
            <a:r>
              <a:rPr lang="en-US" dirty="0" smtClean="0">
                <a:latin typeface="Preeti" pitchFamily="2" charset="0"/>
              </a:rPr>
              <a:t> 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</a:p>
          <a:p>
            <a:r>
              <a:rPr lang="en-US" dirty="0" err="1" smtClean="0">
                <a:latin typeface="Preeti" pitchFamily="2" charset="0"/>
              </a:rPr>
              <a:t>ljjfxsf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clwsf</a:t>
            </a:r>
            <a:r>
              <a:rPr lang="en-US" dirty="0" smtClean="0">
                <a:latin typeface="Preeti" pitchFamily="2" charset="0"/>
              </a:rPr>
              <a:t>/</a:t>
            </a:r>
          </a:p>
          <a:p>
            <a:r>
              <a:rPr lang="en-US" dirty="0" err="1" smtClean="0">
                <a:latin typeface="Preeti" pitchFamily="2" charset="0"/>
              </a:rPr>
              <a:t>åGbsf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dfwfg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zflGt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k|lqmofdf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dlxnfx¿sf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xeflutf</a:t>
            </a:r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Preeti" pitchFamily="2" charset="0"/>
              </a:rPr>
              <a:t>    /</a:t>
            </a:r>
            <a:r>
              <a:rPr lang="en-US" sz="4800" b="1" dirty="0" err="1" smtClean="0">
                <a:latin typeface="Preeti" pitchFamily="2" charset="0"/>
              </a:rPr>
              <a:t>fli6«o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sfg"gL</a:t>
            </a:r>
            <a:r>
              <a:rPr lang="en-US" sz="4800" b="1" dirty="0" smtClean="0">
                <a:latin typeface="Preeti" pitchFamily="2" charset="0"/>
              </a:rPr>
              <a:t> </a:t>
            </a:r>
            <a:r>
              <a:rPr lang="en-US" sz="4800" b="1" dirty="0" err="1" smtClean="0">
                <a:latin typeface="Preeti" pitchFamily="2" charset="0"/>
              </a:rPr>
              <a:t>Joj:yf</a:t>
            </a: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64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Preeti" pitchFamily="2" charset="0"/>
              </a:rPr>
              <a:t>    </a:t>
            </a:r>
            <a:r>
              <a:rPr lang="en-US" sz="3200" b="1" dirty="0" smtClean="0">
                <a:latin typeface="Preeti" pitchFamily="2" charset="0"/>
              </a:rPr>
              <a:t>g]</a:t>
            </a:r>
            <a:r>
              <a:rPr lang="en-US" sz="3200" b="1" dirty="0" err="1" smtClean="0">
                <a:latin typeface="Preeti" pitchFamily="2" charset="0"/>
              </a:rPr>
              <a:t>kfnsf</a:t>
            </a:r>
            <a:r>
              <a:rPr lang="en-US" sz="3200" b="1" dirty="0" smtClean="0">
                <a:latin typeface="Preeti" pitchFamily="2" charset="0"/>
              </a:rPr>
              <a:t>] </a:t>
            </a:r>
            <a:r>
              <a:rPr lang="en-US" sz="3200" b="1" dirty="0" err="1" smtClean="0">
                <a:latin typeface="Preeti" pitchFamily="2" charset="0"/>
              </a:rPr>
              <a:t>cGtl</a:t>
            </a:r>
            <a:r>
              <a:rPr lang="en-US" sz="3200" b="1" dirty="0" smtClean="0">
                <a:latin typeface="Preeti" pitchFamily="2" charset="0"/>
              </a:rPr>
              <a:t>/d ;+</a:t>
            </a:r>
            <a:r>
              <a:rPr lang="en-US" sz="3200" b="1" dirty="0" err="1" smtClean="0">
                <a:latin typeface="Preeti" pitchFamily="2" charset="0"/>
              </a:rPr>
              <a:t>ljwfg</a:t>
            </a:r>
            <a:r>
              <a:rPr lang="en-US" sz="3200" b="1" dirty="0" smtClean="0">
                <a:latin typeface="Preeti" pitchFamily="2" charset="0"/>
              </a:rPr>
              <a:t>, @)^#</a:t>
            </a:r>
            <a:endParaRPr lang="en-US" sz="3200" dirty="0" smtClean="0">
              <a:latin typeface="Preeti" pitchFamily="2" charset="0"/>
            </a:endParaRPr>
          </a:p>
          <a:p>
            <a:pPr lvl="0"/>
            <a:r>
              <a:rPr lang="en-US" sz="3200" dirty="0" smtClean="0">
                <a:latin typeface="Preeti" pitchFamily="2" charset="0"/>
              </a:rPr>
              <a:t>;a} </a:t>
            </a:r>
            <a:r>
              <a:rPr lang="en-US" sz="3200" dirty="0" err="1" smtClean="0">
                <a:latin typeface="Preeti" pitchFamily="2" charset="0"/>
              </a:rPr>
              <a:t>gful</a:t>
            </a:r>
            <a:r>
              <a:rPr lang="en-US" sz="3200" dirty="0" smtClean="0">
                <a:latin typeface="Preeti" pitchFamily="2" charset="0"/>
              </a:rPr>
              <a:t>/s </a:t>
            </a:r>
            <a:r>
              <a:rPr lang="en-US" sz="3200" dirty="0" err="1" smtClean="0">
                <a:latin typeface="Preeti" pitchFamily="2" charset="0"/>
              </a:rPr>
              <a:t>sfg"gsf</a:t>
            </a:r>
            <a:r>
              <a:rPr lang="en-US" sz="3200" dirty="0" smtClean="0">
                <a:latin typeface="Preeti" pitchFamily="2" charset="0"/>
              </a:rPr>
              <a:t>] b[</a:t>
            </a:r>
            <a:r>
              <a:rPr lang="en-US" sz="3200" dirty="0" err="1" smtClean="0">
                <a:latin typeface="Preeti" pitchFamily="2" charset="0"/>
              </a:rPr>
              <a:t>li6df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dfg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/ s;}</a:t>
            </a:r>
            <a:r>
              <a:rPr lang="en-US" sz="3200" dirty="0" err="1" smtClean="0">
                <a:latin typeface="Preeti" pitchFamily="2" charset="0"/>
              </a:rPr>
              <a:t>nfO</a:t>
            </a:r>
            <a:r>
              <a:rPr lang="en-US" sz="3200" dirty="0" smtClean="0">
                <a:latin typeface="Preeti" pitchFamily="2" charset="0"/>
              </a:rPr>
              <a:t>{ </a:t>
            </a:r>
            <a:r>
              <a:rPr lang="en-US" sz="3200" dirty="0" err="1" smtClean="0">
                <a:latin typeface="Preeti" pitchFamily="2" charset="0"/>
              </a:rPr>
              <a:t>klg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sfg"gsf</a:t>
            </a:r>
            <a:r>
              <a:rPr lang="en-US" sz="3200" dirty="0" smtClean="0">
                <a:latin typeface="Preeti" pitchFamily="2" charset="0"/>
              </a:rPr>
              <a:t>] ;</a:t>
            </a:r>
            <a:r>
              <a:rPr lang="en-US" sz="3200" dirty="0" err="1" smtClean="0">
                <a:latin typeface="Preeti" pitchFamily="2" charset="0"/>
              </a:rPr>
              <a:t>dfg</a:t>
            </a:r>
            <a:r>
              <a:rPr lang="en-US" sz="3200" dirty="0" smtClean="0">
                <a:latin typeface="Preeti" pitchFamily="2" charset="0"/>
              </a:rPr>
              <a:t> ;+/</a:t>
            </a:r>
            <a:r>
              <a:rPr lang="en-US" sz="3200" dirty="0" err="1" smtClean="0">
                <a:latin typeface="Preeti" pitchFamily="2" charset="0"/>
              </a:rPr>
              <a:t>If0faf6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al~rt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gul</a:t>
            </a:r>
            <a:r>
              <a:rPr lang="en-US" sz="3200" dirty="0" smtClean="0">
                <a:latin typeface="Preeti" pitchFamily="2" charset="0"/>
              </a:rPr>
              <a:t>/g] –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!# -!_</a:t>
            </a:r>
          </a:p>
          <a:p>
            <a:pPr lvl="0"/>
            <a:r>
              <a:rPr lang="en-US" sz="3200" dirty="0" smtClean="0">
                <a:latin typeface="Preeti" pitchFamily="2" charset="0"/>
              </a:rPr>
              <a:t>;</a:t>
            </a:r>
            <a:r>
              <a:rPr lang="en-US" sz="3200" dirty="0" err="1" smtClean="0">
                <a:latin typeface="Preeti" pitchFamily="2" charset="0"/>
              </a:rPr>
              <a:t>fdfGo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sfg"gsf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k|of</a:t>
            </a:r>
            <a:r>
              <a:rPr lang="en-US" sz="3200" dirty="0" smtClean="0">
                <a:latin typeface="Preeti" pitchFamily="2" charset="0"/>
              </a:rPr>
              <a:t>]</a:t>
            </a:r>
            <a:r>
              <a:rPr lang="en-US" sz="3200" dirty="0" err="1" smtClean="0">
                <a:latin typeface="Preeti" pitchFamily="2" charset="0"/>
              </a:rPr>
              <a:t>udf</a:t>
            </a:r>
            <a:r>
              <a:rPr lang="en-US" sz="3200" dirty="0" smtClean="0">
                <a:latin typeface="Preeti" pitchFamily="2" charset="0"/>
              </a:rPr>
              <a:t> e]</a:t>
            </a:r>
            <a:r>
              <a:rPr lang="en-US" sz="3200" dirty="0" err="1" smtClean="0">
                <a:latin typeface="Preeti" pitchFamily="2" charset="0"/>
              </a:rPr>
              <a:t>befj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gul</a:t>
            </a:r>
            <a:r>
              <a:rPr lang="en-US" sz="3200" dirty="0" smtClean="0">
                <a:latin typeface="Preeti" pitchFamily="2" charset="0"/>
              </a:rPr>
              <a:t>/g] 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–!#-@_</a:t>
            </a:r>
          </a:p>
          <a:p>
            <a:r>
              <a:rPr lang="en-US" sz="3200" dirty="0" err="1" smtClean="0">
                <a:latin typeface="Preeti" pitchFamily="2" charset="0"/>
              </a:rPr>
              <a:t>DflxnfnfO</a:t>
            </a:r>
            <a:r>
              <a:rPr lang="en-US" sz="3200" dirty="0" smtClean="0">
                <a:latin typeface="Preeti" pitchFamily="2" charset="0"/>
              </a:rPr>
              <a:t>{=====;</a:t>
            </a:r>
            <a:r>
              <a:rPr lang="en-US" sz="3200" dirty="0" err="1" smtClean="0">
                <a:latin typeface="Preeti" pitchFamily="2" charset="0"/>
              </a:rPr>
              <a:t>fdflhs</a:t>
            </a:r>
            <a:r>
              <a:rPr lang="en-US" sz="3200" dirty="0" smtClean="0">
                <a:latin typeface="Preeti" pitchFamily="2" charset="0"/>
              </a:rPr>
              <a:t> ;'/</a:t>
            </a:r>
            <a:r>
              <a:rPr lang="en-US" sz="3200" dirty="0" err="1" smtClean="0">
                <a:latin typeface="Preeti" pitchFamily="2" charset="0"/>
              </a:rPr>
              <a:t>Iffsf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xs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!*-@__</a:t>
            </a:r>
          </a:p>
          <a:p>
            <a:pPr lvl="0"/>
            <a:r>
              <a:rPr lang="en-US" sz="3200" dirty="0" smtClean="0">
                <a:latin typeface="Preeti" pitchFamily="2" charset="0"/>
              </a:rPr>
              <a:t>k}t[s ;</a:t>
            </a:r>
            <a:r>
              <a:rPr lang="en-US" sz="3200" dirty="0" err="1" smtClean="0">
                <a:latin typeface="Preeti" pitchFamily="2" charset="0"/>
              </a:rPr>
              <a:t>DklQdf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5f</a:t>
            </a:r>
            <a:r>
              <a:rPr lang="en-US" sz="3200" dirty="0" smtClean="0">
                <a:latin typeface="Preeti" pitchFamily="2" charset="0"/>
              </a:rPr>
              <a:t>]/f / </a:t>
            </a:r>
            <a:r>
              <a:rPr lang="en-US" sz="3200" dirty="0" err="1" smtClean="0">
                <a:latin typeface="Preeti" pitchFamily="2" charset="0"/>
              </a:rPr>
              <a:t>5f</a:t>
            </a:r>
            <a:r>
              <a:rPr lang="en-US" sz="3200" dirty="0" smtClean="0">
                <a:latin typeface="Preeti" pitchFamily="2" charset="0"/>
              </a:rPr>
              <a:t>]/</a:t>
            </a:r>
            <a:r>
              <a:rPr lang="en-US" sz="3200" dirty="0" err="1" smtClean="0">
                <a:latin typeface="Preeti" pitchFamily="2" charset="0"/>
              </a:rPr>
              <a:t>LnfO</a:t>
            </a:r>
            <a:r>
              <a:rPr lang="en-US" sz="3200" dirty="0" smtClean="0">
                <a:latin typeface="Preeti" pitchFamily="2" charset="0"/>
              </a:rPr>
              <a:t>{ ;</a:t>
            </a:r>
            <a:r>
              <a:rPr lang="en-US" sz="3200" dirty="0" err="1" smtClean="0">
                <a:latin typeface="Preeti" pitchFamily="2" charset="0"/>
              </a:rPr>
              <a:t>dfg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@)-$__</a:t>
            </a:r>
          </a:p>
          <a:p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fHosf</a:t>
            </a:r>
            <a:r>
              <a:rPr lang="en-US" sz="3200" dirty="0" smtClean="0">
                <a:latin typeface="Preeti" pitchFamily="2" charset="0"/>
              </a:rPr>
              <a:t>] ;+/</a:t>
            </a:r>
            <a:r>
              <a:rPr lang="en-US" sz="3200" dirty="0" err="1" smtClean="0">
                <a:latin typeface="Preeti" pitchFamily="2" charset="0"/>
              </a:rPr>
              <a:t>rgfdf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xefuL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xs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@!_</a:t>
            </a:r>
          </a:p>
          <a:p>
            <a:r>
              <a:rPr lang="en-US" sz="3200" dirty="0" err="1" smtClean="0">
                <a:latin typeface="Preeti" pitchFamily="2" charset="0"/>
              </a:rPr>
              <a:t>Psn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dlxnf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tyf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ul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aLsf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df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df</a:t>
            </a:r>
            <a:r>
              <a:rPr lang="en-US" sz="3200" dirty="0" smtClean="0">
                <a:latin typeface="Preeti" pitchFamily="2" charset="0"/>
              </a:rPr>
              <a:t> k/]</a:t>
            </a:r>
            <a:r>
              <a:rPr lang="en-US" sz="3200" dirty="0" err="1" smtClean="0">
                <a:latin typeface="Preeti" pitchFamily="2" charset="0"/>
              </a:rPr>
              <a:t>sf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dlxnfsf</a:t>
            </a:r>
            <a:r>
              <a:rPr lang="en-US" sz="3200" dirty="0" smtClean="0">
                <a:latin typeface="Preeti" pitchFamily="2" charset="0"/>
              </a:rPr>
              <a:t>] ;</a:t>
            </a:r>
            <a:r>
              <a:rPr lang="en-US" sz="3200" dirty="0" err="1" smtClean="0">
                <a:latin typeface="Preeti" pitchFamily="2" charset="0"/>
              </a:rPr>
              <a:t>fdflhs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cfly</a:t>
            </a:r>
            <a:r>
              <a:rPr lang="en-US" sz="3200" dirty="0" smtClean="0">
                <a:latin typeface="Preeti" pitchFamily="2" charset="0"/>
              </a:rPr>
              <a:t>{s </a:t>
            </a:r>
            <a:r>
              <a:rPr lang="en-US" sz="3200" dirty="0" err="1" smtClean="0">
                <a:latin typeface="Preeti" pitchFamily="2" charset="0"/>
              </a:rPr>
              <a:t>tyf</a:t>
            </a:r>
            <a:r>
              <a:rPr lang="en-US" sz="3200" dirty="0" smtClean="0">
                <a:latin typeface="Preeti" pitchFamily="2" charset="0"/>
              </a:rPr>
              <a:t> /</a:t>
            </a:r>
            <a:r>
              <a:rPr lang="en-US" sz="3200" dirty="0" err="1" smtClean="0">
                <a:latin typeface="Preeti" pitchFamily="2" charset="0"/>
              </a:rPr>
              <a:t>fhgLlts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zlQms</a:t>
            </a:r>
            <a:r>
              <a:rPr lang="en-US" sz="3200" dirty="0" smtClean="0">
                <a:latin typeface="Preeti" pitchFamily="2" charset="0"/>
              </a:rPr>
              <a:t>/</a:t>
            </a:r>
            <a:r>
              <a:rPr lang="en-US" sz="3200" dirty="0" err="1" smtClean="0">
                <a:latin typeface="Preeti" pitchFamily="2" charset="0"/>
              </a:rPr>
              <a:t>0f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ug</a:t>
            </a:r>
            <a:r>
              <a:rPr lang="en-US" sz="3200" dirty="0" smtClean="0">
                <a:latin typeface="Preeti" pitchFamily="2" charset="0"/>
              </a:rPr>
              <a:t>]{</a:t>
            </a:r>
          </a:p>
          <a:p>
            <a:pPr lvl="0"/>
            <a:endParaRPr lang="en-US" sz="3200" dirty="0" smtClean="0">
              <a:latin typeface="Preeti" pitchFamily="2" charset="0"/>
            </a:endParaRPr>
          </a:p>
          <a:p>
            <a:endParaRPr lang="en-US" sz="3200" dirty="0" smtClean="0">
              <a:latin typeface="Preeti" pitchFamily="2" charset="0"/>
            </a:endParaRPr>
          </a:p>
          <a:p>
            <a:pPr lvl="0">
              <a:buNone/>
            </a:pPr>
            <a:endParaRPr lang="en-US" sz="3200" dirty="0" smtClean="0">
              <a:latin typeface="Preeti" pitchFamily="2" charset="0"/>
            </a:endParaRPr>
          </a:p>
          <a:p>
            <a:pPr lvl="0"/>
            <a:endParaRPr lang="en-US" sz="3200" dirty="0" smtClean="0">
              <a:latin typeface="Preeti" pitchFamily="2" charset="0"/>
            </a:endParaRPr>
          </a:p>
          <a:p>
            <a:endParaRPr lang="en-US" sz="2800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Preeti" pitchFamily="2" charset="0"/>
              </a:rPr>
              <a:t>g]</a:t>
            </a:r>
            <a:r>
              <a:rPr lang="en-US" b="1" dirty="0" err="1" smtClean="0">
                <a:latin typeface="Preeti" pitchFamily="2" charset="0"/>
              </a:rPr>
              <a:t>kfnsf</a:t>
            </a:r>
            <a:r>
              <a:rPr lang="en-US" b="1" dirty="0" smtClean="0">
                <a:latin typeface="Preeti" pitchFamily="2" charset="0"/>
              </a:rPr>
              <a:t>] </a:t>
            </a:r>
            <a:r>
              <a:rPr lang="en-US" b="1" dirty="0" err="1" smtClean="0">
                <a:latin typeface="Preeti" pitchFamily="2" charset="0"/>
              </a:rPr>
              <a:t>cGtl</a:t>
            </a:r>
            <a:r>
              <a:rPr lang="en-US" b="1" dirty="0" smtClean="0">
                <a:latin typeface="Preeti" pitchFamily="2" charset="0"/>
              </a:rPr>
              <a:t>/d ;+</a:t>
            </a:r>
            <a:r>
              <a:rPr lang="en-US" b="1" dirty="0" err="1" smtClean="0">
                <a:latin typeface="Preeti" pitchFamily="2" charset="0"/>
              </a:rPr>
              <a:t>ljwfg</a:t>
            </a:r>
            <a:r>
              <a:rPr lang="en-US" b="1" dirty="0" smtClean="0">
                <a:latin typeface="Preeti" pitchFamily="2" charset="0"/>
              </a:rPr>
              <a:t>, @)^#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5159408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>
                <a:latin typeface="Preeti" pitchFamily="2" charset="0"/>
              </a:rPr>
              <a:t>;</a:t>
            </a:r>
            <a:r>
              <a:rPr lang="en-US" sz="3200" dirty="0" err="1" smtClean="0">
                <a:latin typeface="Preeti" pitchFamily="2" charset="0"/>
              </a:rPr>
              <a:t>dfg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sfdsf</a:t>
            </a:r>
            <a:r>
              <a:rPr lang="en-US" sz="3200" dirty="0" smtClean="0">
                <a:latin typeface="Preeti" pitchFamily="2" charset="0"/>
              </a:rPr>
              <a:t>] </a:t>
            </a:r>
            <a:r>
              <a:rPr lang="en-US" sz="3200" dirty="0" err="1" smtClean="0">
                <a:latin typeface="Preeti" pitchFamily="2" charset="0"/>
              </a:rPr>
              <a:t>nflu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dlxnf</a:t>
            </a:r>
            <a:r>
              <a:rPr lang="en-US" sz="3200" dirty="0" smtClean="0">
                <a:latin typeface="Preeti" pitchFamily="2" charset="0"/>
              </a:rPr>
              <a:t> / </a:t>
            </a:r>
            <a:r>
              <a:rPr lang="en-US" sz="3200" dirty="0" err="1" smtClean="0">
                <a:latin typeface="Preeti" pitchFamily="2" charset="0"/>
              </a:rPr>
              <a:t>k'?if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aLr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kfl</a:t>
            </a:r>
            <a:r>
              <a:rPr lang="en-US" sz="3200" dirty="0" smtClean="0">
                <a:latin typeface="Preeti" pitchFamily="2" charset="0"/>
              </a:rPr>
              <a:t>/&gt;</a:t>
            </a:r>
            <a:r>
              <a:rPr lang="en-US" sz="3200" dirty="0" err="1" smtClean="0">
                <a:latin typeface="Preeti" pitchFamily="2" charset="0"/>
              </a:rPr>
              <a:t>lds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tyf</a:t>
            </a:r>
            <a:r>
              <a:rPr lang="en-US" sz="3200" dirty="0" smtClean="0">
                <a:latin typeface="Preeti" pitchFamily="2" charset="0"/>
              </a:rPr>
              <a:t> ;</a:t>
            </a:r>
            <a:r>
              <a:rPr lang="en-US" sz="3200" dirty="0" err="1" smtClean="0">
                <a:latin typeface="Preeti" pitchFamily="2" charset="0"/>
              </a:rPr>
              <a:t>fdflhs</a:t>
            </a:r>
            <a:r>
              <a:rPr lang="en-US" sz="3200" dirty="0" smtClean="0">
                <a:latin typeface="Preeti" pitchFamily="2" charset="0"/>
              </a:rPr>
              <a:t> ;'/</a:t>
            </a:r>
            <a:r>
              <a:rPr lang="en-US" sz="3200" dirty="0" err="1" smtClean="0">
                <a:latin typeface="Preeti" pitchFamily="2" charset="0"/>
              </a:rPr>
              <a:t>Ifdf</a:t>
            </a:r>
            <a:r>
              <a:rPr lang="en-US" sz="3200" dirty="0" smtClean="0">
                <a:latin typeface="Preeti" pitchFamily="2" charset="0"/>
              </a:rPr>
              <a:t> e]</a:t>
            </a:r>
            <a:r>
              <a:rPr lang="en-US" sz="3200" dirty="0" err="1" smtClean="0">
                <a:latin typeface="Preeti" pitchFamily="2" charset="0"/>
              </a:rPr>
              <a:t>befj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ul</a:t>
            </a:r>
            <a:r>
              <a:rPr lang="en-US" sz="3200" dirty="0" smtClean="0">
                <a:latin typeface="Preeti" pitchFamily="2" charset="0"/>
              </a:rPr>
              <a:t>/g] 5}g\ .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!# </a:t>
            </a:r>
            <a:r>
              <a:rPr lang="en-US" sz="3200" dirty="0" err="1" smtClean="0">
                <a:latin typeface="Preeti" pitchFamily="2" charset="0"/>
              </a:rPr>
              <a:t>sf</a:t>
            </a:r>
            <a:r>
              <a:rPr lang="en-US" sz="3200" dirty="0" smtClean="0">
                <a:latin typeface="Preeti" pitchFamily="2" charset="0"/>
              </a:rPr>
              <a:t>] $ _</a:t>
            </a:r>
          </a:p>
          <a:p>
            <a:pPr lvl="0">
              <a:buNone/>
            </a:pPr>
            <a:endParaRPr lang="en-US" sz="3200" dirty="0" smtClean="0">
              <a:latin typeface="Preeti" pitchFamily="2" charset="0"/>
            </a:endParaRPr>
          </a:p>
          <a:p>
            <a:r>
              <a:rPr lang="en-US" sz="3200" dirty="0" err="1" smtClean="0">
                <a:latin typeface="Preeti" pitchFamily="2" charset="0"/>
              </a:rPr>
              <a:t>s'g</a:t>
            </a:r>
            <a:r>
              <a:rPr lang="en-US" sz="3200" dirty="0" smtClean="0">
                <a:latin typeface="Preeti" pitchFamily="2" charset="0"/>
              </a:rPr>
              <a:t>} </a:t>
            </a:r>
            <a:r>
              <a:rPr lang="en-US" sz="3200" dirty="0" err="1" smtClean="0">
                <a:latin typeface="Preeti" pitchFamily="2" charset="0"/>
              </a:rPr>
              <a:t>klg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dlxnf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lj?4</a:t>
            </a:r>
            <a:r>
              <a:rPr lang="en-US" sz="3200" dirty="0" smtClean="0">
                <a:latin typeface="Preeti" pitchFamily="2" charset="0"/>
              </a:rPr>
              <a:t> lx+;</a:t>
            </a:r>
            <a:r>
              <a:rPr lang="en-US" sz="3200" dirty="0" err="1" smtClean="0">
                <a:latin typeface="Preeti" pitchFamily="2" charset="0"/>
              </a:rPr>
              <a:t>fhGo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sfo</a:t>
            </a:r>
            <a:r>
              <a:rPr lang="en-US" sz="3200" dirty="0" smtClean="0">
                <a:latin typeface="Preeti" pitchFamily="2" charset="0"/>
              </a:rPr>
              <a:t>{ </a:t>
            </a:r>
            <a:r>
              <a:rPr lang="en-US" sz="3200" dirty="0" err="1" smtClean="0">
                <a:latin typeface="Preeti" pitchFamily="2" charset="0"/>
              </a:rPr>
              <a:t>gul</a:t>
            </a:r>
            <a:r>
              <a:rPr lang="en-US" sz="3200" dirty="0" smtClean="0">
                <a:latin typeface="Preeti" pitchFamily="2" charset="0"/>
              </a:rPr>
              <a:t>/g]]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@)-#__</a:t>
            </a:r>
          </a:p>
          <a:p>
            <a:pPr>
              <a:buNone/>
            </a:pPr>
            <a:endParaRPr lang="en-US" sz="3200" dirty="0" smtClean="0">
              <a:latin typeface="Preeti" pitchFamily="2" charset="0"/>
            </a:endParaRPr>
          </a:p>
          <a:p>
            <a:pPr lvl="0"/>
            <a:r>
              <a:rPr lang="en-US" sz="3200" dirty="0" err="1" smtClean="0">
                <a:latin typeface="Preeti" pitchFamily="2" charset="0"/>
              </a:rPr>
              <a:t>k|To</a:t>
            </a:r>
            <a:r>
              <a:rPr lang="en-US" sz="3200" dirty="0" smtClean="0">
                <a:latin typeface="Preeti" pitchFamily="2" charset="0"/>
              </a:rPr>
              <a:t>]s </a:t>
            </a:r>
            <a:r>
              <a:rPr lang="en-US" sz="3200" dirty="0" err="1" smtClean="0">
                <a:latin typeface="Preeti" pitchFamily="2" charset="0"/>
              </a:rPr>
              <a:t>dlxnfnfO</a:t>
            </a:r>
            <a:r>
              <a:rPr lang="en-US" sz="3200" dirty="0" smtClean="0">
                <a:latin typeface="Preeti" pitchFamily="2" charset="0"/>
              </a:rPr>
              <a:t>{ </a:t>
            </a:r>
            <a:r>
              <a:rPr lang="en-US" sz="3200" dirty="0" err="1" smtClean="0">
                <a:latin typeface="Preeti" pitchFamily="2" charset="0"/>
              </a:rPr>
              <a:t>k|hgg</a:t>
            </a:r>
            <a:r>
              <a:rPr lang="en-US" sz="3200" dirty="0" smtClean="0">
                <a:latin typeface="Preeti" pitchFamily="2" charset="0"/>
              </a:rPr>
              <a:t>\ :</a:t>
            </a:r>
            <a:r>
              <a:rPr lang="en-US" sz="3200" dirty="0" err="1" smtClean="0">
                <a:latin typeface="Preeti" pitchFamily="2" charset="0"/>
              </a:rPr>
              <a:t>jf:Yo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tyf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k|hgg</a:t>
            </a:r>
            <a:r>
              <a:rPr lang="en-US" sz="3200" dirty="0" smtClean="0">
                <a:latin typeface="Preeti" pitchFamily="2" charset="0"/>
              </a:rPr>
              <a:t>\ ;</a:t>
            </a:r>
            <a:r>
              <a:rPr lang="en-US" sz="3200" dirty="0" err="1" smtClean="0">
                <a:latin typeface="Preeti" pitchFamily="2" charset="0"/>
              </a:rPr>
              <a:t>DaGwL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xs</a:t>
            </a:r>
            <a:r>
              <a:rPr lang="en-US" sz="3200" dirty="0" smtClean="0">
                <a:latin typeface="Preeti" pitchFamily="2" charset="0"/>
              </a:rPr>
              <a:t> </a:t>
            </a:r>
            <a:r>
              <a:rPr lang="en-US" sz="3200" dirty="0" err="1" smtClean="0">
                <a:latin typeface="Preeti" pitchFamily="2" charset="0"/>
              </a:rPr>
              <a:t>x'g</a:t>
            </a:r>
            <a:r>
              <a:rPr lang="en-US" sz="3200" dirty="0" smtClean="0">
                <a:latin typeface="Preeti" pitchFamily="2" charset="0"/>
              </a:rPr>
              <a:t>] -</a:t>
            </a:r>
            <a:r>
              <a:rPr lang="en-US" sz="3200" dirty="0" err="1" smtClean="0">
                <a:latin typeface="Preeti" pitchFamily="2" charset="0"/>
              </a:rPr>
              <a:t>wf</a:t>
            </a:r>
            <a:r>
              <a:rPr lang="en-US" sz="3200" dirty="0" smtClean="0">
                <a:latin typeface="Preeti" pitchFamily="2" charset="0"/>
              </a:rPr>
              <a:t>/f @) -@__</a:t>
            </a:r>
          </a:p>
          <a:p>
            <a:endParaRPr lang="en-US" sz="3200" dirty="0" smtClean="0">
              <a:latin typeface="Preeti" pitchFamily="2" charset="0"/>
            </a:endParaRPr>
          </a:p>
          <a:p>
            <a:pPr lvl="0"/>
            <a:endParaRPr lang="en-US" sz="3200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atin typeface="Preeti" pitchFamily="2" charset="0"/>
              </a:rPr>
              <a:t>gful</a:t>
            </a:r>
            <a:r>
              <a:rPr lang="en-US" b="1" dirty="0" smtClean="0">
                <a:latin typeface="Preeti" pitchFamily="2" charset="0"/>
              </a:rPr>
              <a:t>/s </a:t>
            </a:r>
            <a:r>
              <a:rPr lang="en-US" b="1" dirty="0" err="1" smtClean="0">
                <a:latin typeface="Preeti" pitchFamily="2" charset="0"/>
              </a:rPr>
              <a:t>clwsf</a:t>
            </a:r>
            <a:r>
              <a:rPr lang="en-US" b="1" dirty="0" smtClean="0">
                <a:latin typeface="Preeti" pitchFamily="2" charset="0"/>
              </a:rPr>
              <a:t>/ P]g, @)!@</a:t>
            </a:r>
            <a:r>
              <a:rPr lang="en-US" dirty="0" smtClean="0">
                <a:latin typeface="Preeti" pitchFamily="2" charset="0"/>
              </a:rPr>
              <a:t/>
            </a:r>
            <a:br>
              <a:rPr lang="en-US" dirty="0" smtClean="0">
                <a:latin typeface="Preeti" pitchFamily="2" charset="0"/>
              </a:rPr>
            </a:br>
            <a:endParaRPr lang="en-US" dirty="0">
              <a:latin typeface="Preeti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 smtClean="0">
                <a:latin typeface="Preeti" pitchFamily="2" charset="0"/>
              </a:rPr>
              <a:t>k|rlnt</a:t>
            </a:r>
            <a:r>
              <a:rPr lang="en-US" dirty="0" smtClean="0">
                <a:latin typeface="Preeti" pitchFamily="2" charset="0"/>
              </a:rPr>
              <a:t> g]</a:t>
            </a:r>
            <a:r>
              <a:rPr lang="en-US" dirty="0" err="1" smtClean="0">
                <a:latin typeface="Preeti" pitchFamily="2" charset="0"/>
              </a:rPr>
              <a:t>kfn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sfg"gsf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clwgdf</a:t>
            </a:r>
            <a:r>
              <a:rPr lang="en-US" dirty="0" smtClean="0">
                <a:latin typeface="Preeti" pitchFamily="2" charset="0"/>
              </a:rPr>
              <a:t> /</a:t>
            </a:r>
            <a:r>
              <a:rPr lang="en-US" dirty="0" err="1" smtClean="0">
                <a:latin typeface="Preeti" pitchFamily="2" charset="0"/>
              </a:rPr>
              <a:t>xL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sfg"gsf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cufl8</a:t>
            </a:r>
            <a:r>
              <a:rPr lang="en-US" dirty="0" smtClean="0">
                <a:latin typeface="Preeti" pitchFamily="2" charset="0"/>
              </a:rPr>
              <a:t> ;</a:t>
            </a:r>
            <a:r>
              <a:rPr lang="en-US" dirty="0" err="1" smtClean="0">
                <a:latin typeface="Preeti" pitchFamily="2" charset="0"/>
              </a:rPr>
              <a:t>dfgtf</a:t>
            </a:r>
            <a:r>
              <a:rPr lang="en-US" dirty="0" smtClean="0">
                <a:latin typeface="Preeti" pitchFamily="2" charset="0"/>
              </a:rPr>
              <a:t> / </a:t>
            </a:r>
            <a:r>
              <a:rPr lang="en-US" dirty="0" err="1" smtClean="0">
                <a:latin typeface="Preeti" pitchFamily="2" charset="0"/>
              </a:rPr>
              <a:t>sfg"gsf</a:t>
            </a:r>
            <a:r>
              <a:rPr lang="en-US" dirty="0" smtClean="0">
                <a:latin typeface="Preeti" pitchFamily="2" charset="0"/>
              </a:rPr>
              <a:t>] ;</a:t>
            </a:r>
            <a:r>
              <a:rPr lang="en-US" dirty="0" err="1" smtClean="0">
                <a:latin typeface="Preeti" pitchFamily="2" charset="0"/>
              </a:rPr>
              <a:t>dfg</a:t>
            </a:r>
            <a:r>
              <a:rPr lang="en-US" dirty="0" smtClean="0">
                <a:latin typeface="Preeti" pitchFamily="2" charset="0"/>
              </a:rPr>
              <a:t> ;+/</a:t>
            </a:r>
            <a:r>
              <a:rPr lang="en-US" dirty="0" err="1" smtClean="0">
                <a:latin typeface="Preeti" pitchFamily="2" charset="0"/>
              </a:rPr>
              <a:t>If0f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gful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snfO</a:t>
            </a:r>
            <a:r>
              <a:rPr lang="en-US" dirty="0" smtClean="0">
                <a:latin typeface="Preeti" pitchFamily="2" charset="0"/>
              </a:rPr>
              <a:t>{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OGsf</a:t>
            </a:r>
            <a:r>
              <a:rPr lang="en-US" dirty="0" smtClean="0">
                <a:latin typeface="Preeti" pitchFamily="2" charset="0"/>
              </a:rPr>
              <a:t>/ </a:t>
            </a:r>
            <a:r>
              <a:rPr lang="en-US" dirty="0" err="1" smtClean="0">
                <a:latin typeface="Preeti" pitchFamily="2" charset="0"/>
              </a:rPr>
              <a:t>gul</a:t>
            </a:r>
            <a:r>
              <a:rPr lang="en-US" dirty="0" smtClean="0">
                <a:latin typeface="Preeti" pitchFamily="2" charset="0"/>
              </a:rPr>
              <a:t>/g] -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/f #_</a:t>
            </a:r>
          </a:p>
          <a:p>
            <a:pPr lvl="0"/>
            <a:endParaRPr lang="en-US" dirty="0" smtClean="0">
              <a:latin typeface="Preeti" pitchFamily="2" charset="0"/>
            </a:endParaRPr>
          </a:p>
          <a:p>
            <a:pPr lvl="0"/>
            <a:r>
              <a:rPr lang="en-US" dirty="0" smtClean="0">
                <a:latin typeface="Preeti" pitchFamily="2" charset="0"/>
              </a:rPr>
              <a:t>;/</a:t>
            </a:r>
            <a:r>
              <a:rPr lang="en-US" dirty="0" err="1" smtClean="0">
                <a:latin typeface="Preeti" pitchFamily="2" charset="0"/>
              </a:rPr>
              <a:t>sf</a:t>
            </a:r>
            <a:r>
              <a:rPr lang="en-US" dirty="0" smtClean="0">
                <a:latin typeface="Preeti" pitchFamily="2" charset="0"/>
              </a:rPr>
              <a:t>/L ;]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c?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;</a:t>
            </a:r>
            <a:r>
              <a:rPr lang="en-US" dirty="0" err="1" smtClean="0">
                <a:latin typeface="Preeti" pitchFamily="2" charset="0"/>
              </a:rPr>
              <a:t>fj</a:t>
            </a:r>
            <a:r>
              <a:rPr lang="en-US" dirty="0" smtClean="0">
                <a:latin typeface="Preeti" pitchFamily="2" charset="0"/>
              </a:rPr>
              <a:t>{</a:t>
            </a:r>
            <a:r>
              <a:rPr lang="en-US" dirty="0" err="1" smtClean="0">
                <a:latin typeface="Preeti" pitchFamily="2" charset="0"/>
              </a:rPr>
              <a:t>hlgs</a:t>
            </a:r>
            <a:r>
              <a:rPr lang="en-US" dirty="0" smtClean="0">
                <a:latin typeface="Preeti" pitchFamily="2" charset="0"/>
              </a:rPr>
              <a:t> ;]</a:t>
            </a:r>
            <a:r>
              <a:rPr lang="en-US" dirty="0" err="1" smtClean="0">
                <a:latin typeface="Preeti" pitchFamily="2" charset="0"/>
              </a:rPr>
              <a:t>jfsf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lgo'lQmdf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</a:t>
            </a:r>
            <a:r>
              <a:rPr lang="en-US" dirty="0" err="1" smtClean="0">
                <a:latin typeface="Preeti" pitchFamily="2" charset="0"/>
              </a:rPr>
              <a:t>klg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gful</a:t>
            </a:r>
            <a:r>
              <a:rPr lang="en-US" dirty="0" smtClean="0">
                <a:latin typeface="Preeti" pitchFamily="2" charset="0"/>
              </a:rPr>
              <a:t>/s </a:t>
            </a:r>
            <a:r>
              <a:rPr lang="en-US" dirty="0" err="1" smtClean="0">
                <a:latin typeface="Preeti" pitchFamily="2" charset="0"/>
              </a:rPr>
              <a:t>dfly</a:t>
            </a:r>
            <a:r>
              <a:rPr lang="en-US" dirty="0" smtClean="0">
                <a:latin typeface="Preeti" pitchFamily="2" charset="0"/>
              </a:rPr>
              <a:t> s]an wd{, </a:t>
            </a:r>
            <a:r>
              <a:rPr lang="en-US" dirty="0" err="1" smtClean="0">
                <a:latin typeface="Preeti" pitchFamily="2" charset="0"/>
              </a:rPr>
              <a:t>j0f</a:t>
            </a:r>
            <a:r>
              <a:rPr lang="en-US" dirty="0" smtClean="0">
                <a:latin typeface="Preeti" pitchFamily="2" charset="0"/>
              </a:rPr>
              <a:t>{, </a:t>
            </a:r>
            <a:r>
              <a:rPr lang="en-US" dirty="0" err="1" smtClean="0">
                <a:latin typeface="Preeti" pitchFamily="2" charset="0"/>
              </a:rPr>
              <a:t>lnË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hft</a:t>
            </a:r>
            <a:r>
              <a:rPr lang="en-US" dirty="0" smtClean="0">
                <a:latin typeface="Preeti" pitchFamily="2" charset="0"/>
              </a:rPr>
              <a:t>, </a:t>
            </a:r>
            <a:r>
              <a:rPr lang="en-US" dirty="0" err="1" smtClean="0">
                <a:latin typeface="Preeti" pitchFamily="2" charset="0"/>
              </a:rPr>
              <a:t>hflt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jf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tL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dWo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s'g</a:t>
            </a:r>
            <a:r>
              <a:rPr lang="en-US" dirty="0" smtClean="0">
                <a:latin typeface="Preeti" pitchFamily="2" charset="0"/>
              </a:rPr>
              <a:t>} s'/</a:t>
            </a:r>
            <a:r>
              <a:rPr lang="en-US" dirty="0" err="1" smtClean="0">
                <a:latin typeface="Preeti" pitchFamily="2" charset="0"/>
              </a:rPr>
              <a:t>fsf</a:t>
            </a:r>
            <a:r>
              <a:rPr lang="en-US" dirty="0" smtClean="0">
                <a:latin typeface="Preeti" pitchFamily="2" charset="0"/>
              </a:rPr>
              <a:t>] </a:t>
            </a:r>
            <a:r>
              <a:rPr lang="en-US" dirty="0" err="1" smtClean="0">
                <a:latin typeface="Preeti" pitchFamily="2" charset="0"/>
              </a:rPr>
              <a:t>cfwf</a:t>
            </a:r>
            <a:r>
              <a:rPr lang="en-US" dirty="0" smtClean="0">
                <a:latin typeface="Preeti" pitchFamily="2" charset="0"/>
              </a:rPr>
              <a:t>/</a:t>
            </a:r>
            <a:r>
              <a:rPr lang="en-US" dirty="0" err="1" smtClean="0">
                <a:latin typeface="Preeti" pitchFamily="2" charset="0"/>
              </a:rPr>
              <a:t>df</a:t>
            </a:r>
            <a:r>
              <a:rPr lang="en-US" dirty="0" smtClean="0">
                <a:latin typeface="Preeti" pitchFamily="2" charset="0"/>
              </a:rPr>
              <a:t> e]</a:t>
            </a:r>
            <a:r>
              <a:rPr lang="en-US" dirty="0" err="1" smtClean="0">
                <a:latin typeface="Preeti" pitchFamily="2" charset="0"/>
              </a:rPr>
              <a:t>befj</a:t>
            </a:r>
            <a:r>
              <a:rPr lang="en-US" dirty="0" smtClean="0">
                <a:latin typeface="Preeti" pitchFamily="2" charset="0"/>
              </a:rPr>
              <a:t> </a:t>
            </a:r>
            <a:r>
              <a:rPr lang="en-US" dirty="0" err="1" smtClean="0">
                <a:latin typeface="Preeti" pitchFamily="2" charset="0"/>
              </a:rPr>
              <a:t>gul</a:t>
            </a:r>
            <a:r>
              <a:rPr lang="en-US" dirty="0" smtClean="0">
                <a:latin typeface="Preeti" pitchFamily="2" charset="0"/>
              </a:rPr>
              <a:t>/g] -</a:t>
            </a:r>
            <a:r>
              <a:rPr lang="en-US" dirty="0" err="1" smtClean="0">
                <a:latin typeface="Preeti" pitchFamily="2" charset="0"/>
              </a:rPr>
              <a:t>wf</a:t>
            </a:r>
            <a:r>
              <a:rPr lang="en-US" dirty="0" smtClean="0">
                <a:latin typeface="Preeti" pitchFamily="2" charset="0"/>
              </a:rPr>
              <a:t>/f $_</a:t>
            </a:r>
          </a:p>
          <a:p>
            <a:endParaRPr lang="en-US" dirty="0" smtClean="0">
              <a:latin typeface="Preeti" pitchFamily="2" charset="0"/>
            </a:endParaRPr>
          </a:p>
          <a:p>
            <a:endParaRPr lang="en-US" dirty="0">
              <a:latin typeface="Preeti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242</TotalTime>
  <Words>2504</Words>
  <Application>Microsoft Office PowerPoint</Application>
  <PresentationFormat>On-screen Show (4:3)</PresentationFormat>
  <Paragraphs>200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Verve</vt:lpstr>
      <vt:lpstr>                dlxnf clwsf/ ;DaGwL sfg"gL Joj:yf        clwjQmf M l6sfWjh v8\sf -Pn=Pn=Pd,  cGt/fli{6«o sfg"g_ (*$!%!#!!#  </vt:lpstr>
      <vt:lpstr>   clwsf/ s] xf] &lt;</vt:lpstr>
      <vt:lpstr>   dlxnf clwsf/ s] xf] &lt;  </vt:lpstr>
      <vt:lpstr>   dlxnf clwsf/sf] cfjZostf</vt:lpstr>
      <vt:lpstr>     cGt/fli6«o sfg"g  </vt:lpstr>
      <vt:lpstr>  cGt/fli6«o sfg"gL Joj:yf </vt:lpstr>
      <vt:lpstr>    /fli6«o sfg"gL Joj:yf </vt:lpstr>
      <vt:lpstr>g]kfnsf] cGtl/d ;+ljwfg, @)^# </vt:lpstr>
      <vt:lpstr>gful/s clwsf/ P]g, @)!@ </vt:lpstr>
      <vt:lpstr>dlxnfsf] af/]df pNn]lvt /f]huf/L ;DaGwL Joj:yf  </vt:lpstr>
      <vt:lpstr>  &gt;d lgodfjnL, @)%)  </vt:lpstr>
      <vt:lpstr> ax' ljjfx ;DalGw Joa:yf </vt:lpstr>
      <vt:lpstr> ;DaGw ljR5]b ;DaGwL Joj:yf   d'n'sL P]g @)@) </vt:lpstr>
      <vt:lpstr> ;DaGw ljR5]b ;DaGwL Joj:yf</vt:lpstr>
      <vt:lpstr>;fdflhs Jojxf/ ;'wf/ P]g, @)## </vt:lpstr>
      <vt:lpstr>s]xL ;fj{hlgs -ck/fw / ;hfo_ P]g, @)@&amp; </vt:lpstr>
      <vt:lpstr>d'n'sL P]g, @)@) cbfntL aGbf]j:tsf] dxn </vt:lpstr>
      <vt:lpstr>hj/h:tL s/0fL ;DaGwL Joj:yf  </vt:lpstr>
      <vt:lpstr>ha/h:tL s/0fL ePdf s] ug]{ &lt; </vt:lpstr>
      <vt:lpstr>ha/h:tL s/0fL ug]{nfO{ x'g] ;hfo </vt:lpstr>
      <vt:lpstr>ha/h:tL s/0fL ug]{nfO{ x'g] ;hfo </vt:lpstr>
      <vt:lpstr>  n}lËs ;dfgtf sfod ug{ s]xL g]kfn P]g ;+zf]wg ug{ ag]sf] P]g, @)^# </vt:lpstr>
      <vt:lpstr>    ue{ktg ;DaGwL Joj:yf </vt:lpstr>
      <vt:lpstr>  ue{ktg ug{ gkfOg] cj:yfx¿ </vt:lpstr>
      <vt:lpstr>       c+z ;DaGwL Joj:yf </vt:lpstr>
      <vt:lpstr>     c+z dfUg kfpg] cj:yf  </vt:lpstr>
      <vt:lpstr>3/]n' lx+;f -s;"/ / ;hfo_ P]g @)^^ </vt:lpstr>
      <vt:lpstr>      3/]n' lx+;fdf ;hfo</vt:lpstr>
      <vt:lpstr>af]S;Lsf] cf/f]k nufpg]nfO{ ;hfosf] Joj:yfM </vt:lpstr>
      <vt:lpstr>    :qL c+zwg ;DaGwL Joj:yf </vt:lpstr>
      <vt:lpstr> dlxnf clwsf/sf] ;+/If0fsf nflu ePsf ;+oGqx¿ </vt:lpstr>
      <vt:lpstr> ;d:ofsf sf/0fx?    </vt:lpstr>
      <vt:lpstr>Slide 33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sfo{:yndf dlxnf lx+;f / /fli6«o sfg"gL Joj:yf        clwjQmf M l6sfWjh v8\sf -Pn=Pn=Pd,  cGt/fli{6«o sfg"g_   </dc:title>
  <dc:creator/>
  <cp:lastModifiedBy>Personal</cp:lastModifiedBy>
  <cp:revision>134</cp:revision>
  <dcterms:created xsi:type="dcterms:W3CDTF">2006-08-16T00:00:00Z</dcterms:created>
  <dcterms:modified xsi:type="dcterms:W3CDTF">2013-03-04T21:48:21Z</dcterms:modified>
</cp:coreProperties>
</file>